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autoCompressPictures="0">
  <p:sldMasterIdLst>
    <p:sldMasterId id="2147483648" r:id="rId1"/>
    <p:sldMasterId id="2147483657" r:id="rId2"/>
    <p:sldMasterId id="2147483674" r:id="rId3"/>
  </p:sldMasterIdLst>
  <p:notesMasterIdLst>
    <p:notesMasterId r:id="rId16"/>
  </p:notesMasterIdLst>
  <p:handoutMasterIdLst>
    <p:handoutMasterId r:id="rId17"/>
  </p:handoutMasterIdLst>
  <p:sldIdLst>
    <p:sldId id="281" r:id="rId4"/>
    <p:sldId id="259" r:id="rId5"/>
    <p:sldId id="264" r:id="rId6"/>
    <p:sldId id="262" r:id="rId7"/>
    <p:sldId id="288" r:id="rId8"/>
    <p:sldId id="266" r:id="rId9"/>
    <p:sldId id="269" r:id="rId10"/>
    <p:sldId id="289" r:id="rId11"/>
    <p:sldId id="267" r:id="rId12"/>
    <p:sldId id="268" r:id="rId13"/>
    <p:sldId id="271" r:id="rId14"/>
    <p:sldId id="287" r:id="rId15"/>
  </p:sldIdLst>
  <p:sldSz cx="12192000" cy="6858000"/>
  <p:notesSz cx="6797675" cy="9926638"/>
  <p:embeddedFontLst>
    <p:embeddedFont>
      <p:font typeface="Calibri Light" pitchFamily="34" charset="0"/>
      <p:regular r:id="rId18"/>
      <p:italic r:id="rId19"/>
    </p:embeddedFont>
    <p:embeddedFont>
      <p:font typeface="Futura PT Book" charset="-52"/>
      <p:regular r:id="rId20"/>
    </p:embeddedFont>
    <p:embeddedFont>
      <p:font typeface="Century Gothic" pitchFamily="34" charset="0"/>
      <p:regular r:id="rId21"/>
      <p:bold r:id="rId22"/>
      <p:italic r:id="rId23"/>
      <p:boldItalic r:id="rId24"/>
    </p:embeddedFont>
    <p:embeddedFont>
      <p:font typeface="Calibri" pitchFamily="34" charset="0"/>
      <p:regular r:id="rId25"/>
      <p:bold r:id="rId26"/>
      <p:italic r:id="rId27"/>
      <p:boldItalic r:id="rId28"/>
    </p:embeddedFont>
    <p:embeddedFont>
      <p:font typeface="Futura PT Light" charset="-52"/>
      <p:regular r:id="rId29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15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1118" userDrawn="1">
          <p15:clr>
            <a:srgbClr val="A4A3A4"/>
          </p15:clr>
        </p15:guide>
        <p15:guide id="4" pos="143" userDrawn="1">
          <p15:clr>
            <a:srgbClr val="A4A3A4"/>
          </p15:clr>
        </p15:guide>
        <p15:guide id="5" pos="5133" userDrawn="1">
          <p15:clr>
            <a:srgbClr val="A4A3A4"/>
          </p15:clr>
        </p15:guide>
        <p15:guide id="6" orient="horz" pos="527" userDrawn="1">
          <p15:clr>
            <a:srgbClr val="A4A3A4"/>
          </p15:clr>
        </p15:guide>
        <p15:guide id="7" orient="horz" pos="4088" userDrawn="1">
          <p15:clr>
            <a:srgbClr val="A4A3A4"/>
          </p15:clr>
        </p15:guide>
        <p15:guide id="8" pos="2120" userDrawn="1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496FD"/>
    <a:srgbClr val="4A63FC"/>
    <a:srgbClr val="C9D7F2"/>
    <a:srgbClr val="7F7F7F"/>
    <a:srgbClr val="FFC61E"/>
    <a:srgbClr val="E9F0FD"/>
    <a:srgbClr val="E83845"/>
    <a:srgbClr val="4B83F2"/>
    <a:srgbClr val="0540F2"/>
    <a:srgbClr val="009F7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2838BEF-8BB2-4498-84A7-C5851F593DF1}" styleName="Средний стиль 4 — акцент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A111915-BE36-4E01-A7E5-04B1672EAD32}" styleName="Светлый стиль 2 — акцент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FABFCF23-3B69-468F-B69F-88F6DE6A72F2}" styleName="Средний стиль 1 — акцент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7DF18680-E054-41AD-8BC1-D1AEF772440D}" styleName="Средний стиль 2 — акцент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Средний стиль 2 — акцент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B301B821-A1FF-4177-AEE7-76D212191A09}" styleName="Средний стиль 1 — акцент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5FD0F851-EC5A-4D38-B0AD-8093EC10F338}" styleName="Светлый стиль 1 — акцент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9012ECD-51FC-41F1-AA8D-1B2483CD663E}" styleName="Светлый стиль 2 - акцент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57" autoAdjust="0"/>
    <p:restoredTop sz="95597" autoAdjust="0"/>
  </p:normalViewPr>
  <p:slideViewPr>
    <p:cSldViewPr snapToGrid="0" showGuides="1">
      <p:cViewPr>
        <p:scale>
          <a:sx n="60" d="100"/>
          <a:sy n="60" d="100"/>
        </p:scale>
        <p:origin x="-1584" y="-600"/>
      </p:cViewPr>
      <p:guideLst>
        <p:guide orient="horz" pos="2115"/>
        <p:guide orient="horz" pos="527"/>
        <p:guide orient="horz" pos="4088"/>
        <p:guide pos="3840"/>
        <p:guide pos="1118"/>
        <p:guide pos="143"/>
        <p:guide pos="5133"/>
        <p:guide pos="21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65" d="100"/>
        <a:sy n="65" d="100"/>
      </p:scale>
      <p:origin x="0" y="0"/>
    </p:cViewPr>
  </p:notesTextViewPr>
  <p:notesViewPr>
    <p:cSldViewPr snapToGrid="0">
      <p:cViewPr varScale="1">
        <p:scale>
          <a:sx n="109" d="100"/>
          <a:sy n="109" d="100"/>
        </p:scale>
        <p:origin x="5240" y="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Master" Target="slideMasters/slideMaster3.xml"/><Relationship Id="rId21" Type="http://schemas.openxmlformats.org/officeDocument/2006/relationships/font" Target="fonts/font4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handoutMaster" Target="handoutMasters/handoutMaster1.xml"/><Relationship Id="rId25" Type="http://schemas.openxmlformats.org/officeDocument/2006/relationships/font" Target="fonts/font8.fntdata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7.fntdata"/><Relationship Id="rId32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10" Type="http://schemas.openxmlformats.org/officeDocument/2006/relationships/slide" Target="slides/slide7.xml"/><Relationship Id="rId19" Type="http://schemas.openxmlformats.org/officeDocument/2006/relationships/font" Target="fonts/font2.fntdata"/><Relationship Id="rId31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presProps" Target="presProps.xml"/><Relationship Id="rId8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_____Microsoft_Excel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ru-RU"/>
              <a:t>Статистика по региональным чемпионатам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2016</c:v>
                </c:pt>
              </c:strCache>
            </c:strRef>
          </c:tx>
          <c:invertIfNegative val="0"/>
          <c:cat>
            <c:strRef>
              <c:f>Лист1!$A$2:$A$5</c:f>
              <c:strCache>
                <c:ptCount val="4"/>
                <c:pt idx="0">
                  <c:v>Количество компетенций</c:v>
                </c:pt>
                <c:pt idx="1">
                  <c:v>Количество участников </c:v>
                </c:pt>
                <c:pt idx="2">
                  <c:v>Количество экспертов</c:v>
                </c:pt>
                <c:pt idx="3">
                  <c:v>Количество волонтеров</c:v>
                </c:pt>
              </c:strCache>
            </c:strRef>
          </c:cat>
          <c:val>
            <c:numRef>
              <c:f>Лист1!$B$2:$B$5</c:f>
              <c:numCache>
                <c:formatCode>General</c:formatCode>
                <c:ptCount val="4"/>
                <c:pt idx="0">
                  <c:v>4</c:v>
                </c:pt>
                <c:pt idx="1">
                  <c:v>24</c:v>
                </c:pt>
                <c:pt idx="2">
                  <c:v>12</c:v>
                </c:pt>
                <c:pt idx="3">
                  <c:v>12</c:v>
                </c:pt>
              </c:numCache>
            </c:numRef>
          </c:val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2017</c:v>
                </c:pt>
              </c:strCache>
            </c:strRef>
          </c:tx>
          <c:invertIfNegative val="0"/>
          <c:cat>
            <c:strRef>
              <c:f>Лист1!$A$2:$A$5</c:f>
              <c:strCache>
                <c:ptCount val="4"/>
                <c:pt idx="0">
                  <c:v>Количество компетенций</c:v>
                </c:pt>
                <c:pt idx="1">
                  <c:v>Количество участников </c:v>
                </c:pt>
                <c:pt idx="2">
                  <c:v>Количество экспертов</c:v>
                </c:pt>
                <c:pt idx="3">
                  <c:v>Количество волонтеров</c:v>
                </c:pt>
              </c:strCache>
            </c:strRef>
          </c:cat>
          <c:val>
            <c:numRef>
              <c:f>Лист1!$C$2:$C$5</c:f>
              <c:numCache>
                <c:formatCode>General</c:formatCode>
                <c:ptCount val="4"/>
                <c:pt idx="0">
                  <c:v>9</c:v>
                </c:pt>
                <c:pt idx="1">
                  <c:v>63</c:v>
                </c:pt>
                <c:pt idx="2">
                  <c:v>38</c:v>
                </c:pt>
                <c:pt idx="3">
                  <c:v>34</c:v>
                </c:pt>
              </c:numCache>
            </c:numRef>
          </c:val>
        </c:ser>
        <c:ser>
          <c:idx val="2"/>
          <c:order val="2"/>
          <c:tx>
            <c:strRef>
              <c:f>Лист1!$D$1</c:f>
              <c:strCache>
                <c:ptCount val="1"/>
                <c:pt idx="0">
                  <c:v>2018</c:v>
                </c:pt>
              </c:strCache>
            </c:strRef>
          </c:tx>
          <c:invertIfNegative val="0"/>
          <c:cat>
            <c:strRef>
              <c:f>Лист1!$A$2:$A$5</c:f>
              <c:strCache>
                <c:ptCount val="4"/>
                <c:pt idx="0">
                  <c:v>Количество компетенций</c:v>
                </c:pt>
                <c:pt idx="1">
                  <c:v>Количество участников </c:v>
                </c:pt>
                <c:pt idx="2">
                  <c:v>Количество экспертов</c:v>
                </c:pt>
                <c:pt idx="3">
                  <c:v>Количество волонтеров</c:v>
                </c:pt>
              </c:strCache>
            </c:strRef>
          </c:cat>
          <c:val>
            <c:numRef>
              <c:f>Лист1!$D$2:$D$5</c:f>
              <c:numCache>
                <c:formatCode>General</c:formatCode>
                <c:ptCount val="4"/>
                <c:pt idx="0">
                  <c:v>10</c:v>
                </c:pt>
                <c:pt idx="1">
                  <c:v>79</c:v>
                </c:pt>
                <c:pt idx="2">
                  <c:v>51</c:v>
                </c:pt>
                <c:pt idx="3">
                  <c:v>46</c:v>
                </c:pt>
              </c:numCache>
            </c:numRef>
          </c:val>
        </c:ser>
        <c:ser>
          <c:idx val="3"/>
          <c:order val="3"/>
          <c:tx>
            <c:strRef>
              <c:f>Лист1!$E$1</c:f>
              <c:strCache>
                <c:ptCount val="1"/>
                <c:pt idx="0">
                  <c:v>2019</c:v>
                </c:pt>
              </c:strCache>
            </c:strRef>
          </c:tx>
          <c:invertIfNegative val="0"/>
          <c:cat>
            <c:strRef>
              <c:f>Лист1!$A$2:$A$5</c:f>
              <c:strCache>
                <c:ptCount val="4"/>
                <c:pt idx="0">
                  <c:v>Количество компетенций</c:v>
                </c:pt>
                <c:pt idx="1">
                  <c:v>Количество участников </c:v>
                </c:pt>
                <c:pt idx="2">
                  <c:v>Количество экспертов</c:v>
                </c:pt>
                <c:pt idx="3">
                  <c:v>Количество волонтеров</c:v>
                </c:pt>
              </c:strCache>
            </c:strRef>
          </c:cat>
          <c:val>
            <c:numRef>
              <c:f>Лист1!$E$2:$E$5</c:f>
              <c:numCache>
                <c:formatCode>General</c:formatCode>
                <c:ptCount val="4"/>
                <c:pt idx="0">
                  <c:v>10</c:v>
                </c:pt>
                <c:pt idx="1">
                  <c:v>79</c:v>
                </c:pt>
                <c:pt idx="2">
                  <c:v>62</c:v>
                </c:pt>
                <c:pt idx="3">
                  <c:v>35</c:v>
                </c:pt>
              </c:numCache>
            </c:numRef>
          </c:val>
        </c:ser>
        <c:ser>
          <c:idx val="4"/>
          <c:order val="4"/>
          <c:tx>
            <c:strRef>
              <c:f>Лист1!$F$1</c:f>
              <c:strCache>
                <c:ptCount val="1"/>
                <c:pt idx="0">
                  <c:v>2020</c:v>
                </c:pt>
              </c:strCache>
            </c:strRef>
          </c:tx>
          <c:invertIfNegative val="0"/>
          <c:cat>
            <c:strRef>
              <c:f>Лист1!$A$2:$A$5</c:f>
              <c:strCache>
                <c:ptCount val="4"/>
                <c:pt idx="0">
                  <c:v>Количество компетенций</c:v>
                </c:pt>
                <c:pt idx="1">
                  <c:v>Количество участников </c:v>
                </c:pt>
                <c:pt idx="2">
                  <c:v>Количество экспертов</c:v>
                </c:pt>
                <c:pt idx="3">
                  <c:v>Количество волонтеров</c:v>
                </c:pt>
              </c:strCache>
            </c:strRef>
          </c:cat>
          <c:val>
            <c:numRef>
              <c:f>Лист1!$F$2:$F$5</c:f>
              <c:numCache>
                <c:formatCode>General</c:formatCode>
                <c:ptCount val="4"/>
                <c:pt idx="0">
                  <c:v>12</c:v>
                </c:pt>
                <c:pt idx="1">
                  <c:v>85</c:v>
                </c:pt>
                <c:pt idx="2">
                  <c:v>55</c:v>
                </c:pt>
                <c:pt idx="3">
                  <c:v>25</c:v>
                </c:pt>
              </c:numCache>
            </c:numRef>
          </c:val>
        </c:ser>
        <c:ser>
          <c:idx val="5"/>
          <c:order val="5"/>
          <c:tx>
            <c:strRef>
              <c:f>Лист1!$G$1</c:f>
              <c:strCache>
                <c:ptCount val="1"/>
                <c:pt idx="0">
                  <c:v>2021</c:v>
                </c:pt>
              </c:strCache>
            </c:strRef>
          </c:tx>
          <c:invertIfNegative val="0"/>
          <c:cat>
            <c:strRef>
              <c:f>Лист1!$A$2:$A$5</c:f>
              <c:strCache>
                <c:ptCount val="4"/>
                <c:pt idx="0">
                  <c:v>Количество компетенций</c:v>
                </c:pt>
                <c:pt idx="1">
                  <c:v>Количество участников </c:v>
                </c:pt>
                <c:pt idx="2">
                  <c:v>Количество экспертов</c:v>
                </c:pt>
                <c:pt idx="3">
                  <c:v>Количество волонтеров</c:v>
                </c:pt>
              </c:strCache>
            </c:strRef>
          </c:cat>
          <c:val>
            <c:numRef>
              <c:f>Лист1!$G$2:$G$5</c:f>
              <c:numCache>
                <c:formatCode>General</c:formatCode>
                <c:ptCount val="4"/>
                <c:pt idx="0">
                  <c:v>13</c:v>
                </c:pt>
                <c:pt idx="1">
                  <c:v>133</c:v>
                </c:pt>
                <c:pt idx="2">
                  <c:v>60</c:v>
                </c:pt>
                <c:pt idx="3">
                  <c:v>25</c:v>
                </c:pt>
              </c:numCache>
            </c:numRef>
          </c:val>
        </c:ser>
        <c:ser>
          <c:idx val="6"/>
          <c:order val="6"/>
          <c:tx>
            <c:strRef>
              <c:f>Лист1!$H$1</c:f>
              <c:strCache>
                <c:ptCount val="1"/>
                <c:pt idx="0">
                  <c:v>2022</c:v>
                </c:pt>
              </c:strCache>
            </c:strRef>
          </c:tx>
          <c:invertIfNegative val="0"/>
          <c:cat>
            <c:strRef>
              <c:f>Лист1!$A$2:$A$5</c:f>
              <c:strCache>
                <c:ptCount val="4"/>
                <c:pt idx="0">
                  <c:v>Количество компетенций</c:v>
                </c:pt>
                <c:pt idx="1">
                  <c:v>Количество участников </c:v>
                </c:pt>
                <c:pt idx="2">
                  <c:v>Количество экспертов</c:v>
                </c:pt>
                <c:pt idx="3">
                  <c:v>Количество волонтеров</c:v>
                </c:pt>
              </c:strCache>
            </c:strRef>
          </c:cat>
          <c:val>
            <c:numRef>
              <c:f>Лист1!$H$2:$H$5</c:f>
              <c:numCache>
                <c:formatCode>General</c:formatCode>
                <c:ptCount val="4"/>
                <c:pt idx="0">
                  <c:v>14</c:v>
                </c:pt>
                <c:pt idx="1">
                  <c:v>140</c:v>
                </c:pt>
                <c:pt idx="2">
                  <c:v>63</c:v>
                </c:pt>
                <c:pt idx="3">
                  <c:v>28</c:v>
                </c:pt>
              </c:numCache>
            </c:numRef>
          </c:val>
        </c:ser>
        <c:ser>
          <c:idx val="7"/>
          <c:order val="7"/>
          <c:tx>
            <c:strRef>
              <c:f>Лист1!$I$1</c:f>
              <c:strCache>
                <c:ptCount val="1"/>
                <c:pt idx="0">
                  <c:v>2023</c:v>
                </c:pt>
              </c:strCache>
            </c:strRef>
          </c:tx>
          <c:invertIfNegative val="0"/>
          <c:cat>
            <c:strRef>
              <c:f>Лист1!$A$2:$A$5</c:f>
              <c:strCache>
                <c:ptCount val="4"/>
                <c:pt idx="0">
                  <c:v>Количество компетенций</c:v>
                </c:pt>
                <c:pt idx="1">
                  <c:v>Количество участников </c:v>
                </c:pt>
                <c:pt idx="2">
                  <c:v>Количество экспертов</c:v>
                </c:pt>
                <c:pt idx="3">
                  <c:v>Количество волонтеров</c:v>
                </c:pt>
              </c:strCache>
            </c:strRef>
          </c:cat>
          <c:val>
            <c:numRef>
              <c:f>Лист1!$I$2:$I$5</c:f>
              <c:numCache>
                <c:formatCode>General</c:formatCode>
                <c:ptCount val="4"/>
                <c:pt idx="0">
                  <c:v>15</c:v>
                </c:pt>
                <c:pt idx="1">
                  <c:v>146</c:v>
                </c:pt>
                <c:pt idx="2">
                  <c:v>69</c:v>
                </c:pt>
                <c:pt idx="3">
                  <c:v>50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75"/>
        <c:overlap val="-25"/>
        <c:axId val="162761216"/>
        <c:axId val="125452288"/>
      </c:barChart>
      <c:catAx>
        <c:axId val="162761216"/>
        <c:scaling>
          <c:orientation val="minMax"/>
        </c:scaling>
        <c:delete val="0"/>
        <c:axPos val="b"/>
        <c:majorTickMark val="none"/>
        <c:minorTickMark val="none"/>
        <c:tickLblPos val="nextTo"/>
        <c:crossAx val="125452288"/>
        <c:crosses val="autoZero"/>
        <c:auto val="1"/>
        <c:lblAlgn val="ctr"/>
        <c:lblOffset val="100"/>
        <c:noMultiLvlLbl val="0"/>
      </c:catAx>
      <c:valAx>
        <c:axId val="125452288"/>
        <c:scaling>
          <c:orientation val="minMax"/>
        </c:scaling>
        <c:delete val="0"/>
        <c:axPos val="l"/>
        <c:majorGridlines/>
        <c:numFmt formatCode="General" sourceLinked="1"/>
        <c:majorTickMark val="none"/>
        <c:minorTickMark val="none"/>
        <c:tickLblPos val="nextTo"/>
        <c:spPr>
          <a:ln w="6350">
            <a:noFill/>
          </a:ln>
        </c:spPr>
        <c:crossAx val="162761216"/>
        <c:crosses val="autoZero"/>
        <c:crossBetween val="between"/>
      </c:valAx>
    </c:plotArea>
    <c:legend>
      <c:legendPos val="b"/>
      <c:layout/>
      <c:overlay val="0"/>
    </c:legend>
    <c:plotVisOnly val="1"/>
    <c:dispBlanksAs val="gap"/>
    <c:showDLblsOverMax val="0"/>
  </c:chart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="" xmlns:a16="http://schemas.microsoft.com/office/drawing/2014/main" id="{505D5011-AA4E-4D1A-94AD-D31F82A7147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="" xmlns:a16="http://schemas.microsoft.com/office/drawing/2014/main" id="{656F71AA-DED2-41AD-A740-5C5A1CC59EB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7F8572-1FF4-47D5-8C73-FB9DFE6A3B0F}" type="datetimeFigureOut">
              <a:rPr lang="ru-RU" smtClean="0"/>
              <a:pPr/>
              <a:t>03.10.2023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="" xmlns:a16="http://schemas.microsoft.com/office/drawing/2014/main" id="{C8ECE920-7B6A-4253-A8E8-8A2B999EABB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="" xmlns:a16="http://schemas.microsoft.com/office/drawing/2014/main" id="{90164A41-2F13-4F4F-9A14-92CEEBC3ABB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30A5C3-0648-4D6B-B407-F7F0E6718179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1748961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8A51EB-7916-924E-B72B-5411D640A74D}" type="datetimeFigureOut">
              <a:rPr lang="ru-RU" smtClean="0"/>
              <a:pPr/>
              <a:t>03.10.2023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EC0ED7-FB80-6F44-973C-9A2E7439721F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967123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0.png"/><Relationship Id="rId11" Type="http://schemas.openxmlformats.org/officeDocument/2006/relationships/image" Target="../media/image19.svg"/><Relationship Id="rId5" Type="http://schemas.openxmlformats.org/officeDocument/2006/relationships/image" Target="../media/image13.svg"/><Relationship Id="rId10" Type="http://schemas.openxmlformats.org/officeDocument/2006/relationships/image" Target="../media/image12.png"/><Relationship Id="rId4" Type="http://schemas.openxmlformats.org/officeDocument/2006/relationships/image" Target="../media/image9.png"/><Relationship Id="rId9" Type="http://schemas.openxmlformats.org/officeDocument/2006/relationships/image" Target="../media/image17.sv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0.png"/><Relationship Id="rId11" Type="http://schemas.openxmlformats.org/officeDocument/2006/relationships/image" Target="../media/image19.svg"/><Relationship Id="rId5" Type="http://schemas.openxmlformats.org/officeDocument/2006/relationships/image" Target="../media/image13.svg"/><Relationship Id="rId10" Type="http://schemas.openxmlformats.org/officeDocument/2006/relationships/image" Target="../media/image12.png"/><Relationship Id="rId4" Type="http://schemas.openxmlformats.org/officeDocument/2006/relationships/image" Target="../media/image9.png"/><Relationship Id="rId9" Type="http://schemas.openxmlformats.org/officeDocument/2006/relationships/image" Target="../media/image17.svg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1.svg"/><Relationship Id="rId7" Type="http://schemas.openxmlformats.org/officeDocument/2006/relationships/image" Target="../media/image17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1.png"/><Relationship Id="rId5" Type="http://schemas.openxmlformats.org/officeDocument/2006/relationships/image" Target="../media/image15.svg"/><Relationship Id="rId4" Type="http://schemas.openxmlformats.org/officeDocument/2006/relationships/image" Target="../media/image10.png"/><Relationship Id="rId9" Type="http://schemas.openxmlformats.org/officeDocument/2006/relationships/image" Target="../media/image19.svg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7.svg"/><Relationship Id="rId3" Type="http://schemas.openxmlformats.org/officeDocument/2006/relationships/image" Target="../media/image15.emf"/><Relationship Id="rId7" Type="http://schemas.openxmlformats.org/officeDocument/2006/relationships/image" Target="../media/image11.svg"/><Relationship Id="rId12" Type="http://schemas.openxmlformats.org/officeDocument/2006/relationships/image" Target="../media/image11.png"/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8.png"/><Relationship Id="rId11" Type="http://schemas.openxmlformats.org/officeDocument/2006/relationships/image" Target="../media/image15.svg"/><Relationship Id="rId5" Type="http://schemas.openxmlformats.org/officeDocument/2006/relationships/image" Target="../media/image17.emf"/><Relationship Id="rId15" Type="http://schemas.openxmlformats.org/officeDocument/2006/relationships/image" Target="../media/image19.svg"/><Relationship Id="rId10" Type="http://schemas.openxmlformats.org/officeDocument/2006/relationships/image" Target="../media/image10.png"/><Relationship Id="rId4" Type="http://schemas.openxmlformats.org/officeDocument/2006/relationships/image" Target="../media/image16.emf"/><Relationship Id="rId9" Type="http://schemas.openxmlformats.org/officeDocument/2006/relationships/image" Target="../media/image13.svg"/><Relationship Id="rId14" Type="http://schemas.openxmlformats.org/officeDocument/2006/relationships/image" Target="../media/image12.png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0.png"/><Relationship Id="rId11" Type="http://schemas.openxmlformats.org/officeDocument/2006/relationships/image" Target="../media/image19.svg"/><Relationship Id="rId5" Type="http://schemas.openxmlformats.org/officeDocument/2006/relationships/image" Target="../media/image13.svg"/><Relationship Id="rId10" Type="http://schemas.openxmlformats.org/officeDocument/2006/relationships/image" Target="../media/image12.png"/><Relationship Id="rId4" Type="http://schemas.openxmlformats.org/officeDocument/2006/relationships/image" Target="../media/image9.png"/><Relationship Id="rId9" Type="http://schemas.openxmlformats.org/officeDocument/2006/relationships/image" Target="../media/image17.svg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0.png"/><Relationship Id="rId11" Type="http://schemas.openxmlformats.org/officeDocument/2006/relationships/image" Target="../media/image19.svg"/><Relationship Id="rId5" Type="http://schemas.openxmlformats.org/officeDocument/2006/relationships/image" Target="../media/image13.svg"/><Relationship Id="rId10" Type="http://schemas.openxmlformats.org/officeDocument/2006/relationships/image" Target="../media/image12.png"/><Relationship Id="rId4" Type="http://schemas.openxmlformats.org/officeDocument/2006/relationships/image" Target="../media/image9.png"/><Relationship Id="rId9" Type="http://schemas.openxmlformats.org/officeDocument/2006/relationships/image" Target="../media/image17.svg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0.png"/><Relationship Id="rId11" Type="http://schemas.openxmlformats.org/officeDocument/2006/relationships/image" Target="../media/image19.svg"/><Relationship Id="rId5" Type="http://schemas.openxmlformats.org/officeDocument/2006/relationships/image" Target="../media/image13.svg"/><Relationship Id="rId10" Type="http://schemas.openxmlformats.org/officeDocument/2006/relationships/image" Target="../media/image12.png"/><Relationship Id="rId4" Type="http://schemas.openxmlformats.org/officeDocument/2006/relationships/image" Target="../media/image9.png"/><Relationship Id="rId9" Type="http://schemas.openxmlformats.org/officeDocument/2006/relationships/image" Target="../media/image17.sv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.xml"/><Relationship Id="rId6" Type="http://schemas.openxmlformats.org/officeDocument/2006/relationships/image" Target="../media/image4.emf"/><Relationship Id="rId5" Type="http://schemas.openxmlformats.org/officeDocument/2006/relationships/image" Target="../media/image3.emf"/><Relationship Id="rId4" Type="http://schemas.openxmlformats.org/officeDocument/2006/relationships/image" Target="../media/image2.emf"/></Relationships>
</file>

<file path=ppt/slideLayouts/_rels/slideLayout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0.png"/><Relationship Id="rId11" Type="http://schemas.openxmlformats.org/officeDocument/2006/relationships/image" Target="../media/image19.svg"/><Relationship Id="rId5" Type="http://schemas.openxmlformats.org/officeDocument/2006/relationships/image" Target="../media/image13.svg"/><Relationship Id="rId10" Type="http://schemas.openxmlformats.org/officeDocument/2006/relationships/image" Target="../media/image12.png"/><Relationship Id="rId4" Type="http://schemas.openxmlformats.org/officeDocument/2006/relationships/image" Target="../media/image9.png"/><Relationship Id="rId9" Type="http://schemas.openxmlformats.org/officeDocument/2006/relationships/image" Target="../media/image17.svg"/></Relationships>
</file>

<file path=ppt/slideLayouts/_rels/slideLayout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0.png"/><Relationship Id="rId11" Type="http://schemas.openxmlformats.org/officeDocument/2006/relationships/image" Target="../media/image19.svg"/><Relationship Id="rId5" Type="http://schemas.openxmlformats.org/officeDocument/2006/relationships/image" Target="../media/image13.svg"/><Relationship Id="rId10" Type="http://schemas.openxmlformats.org/officeDocument/2006/relationships/image" Target="../media/image12.png"/><Relationship Id="rId4" Type="http://schemas.openxmlformats.org/officeDocument/2006/relationships/image" Target="../media/image9.png"/><Relationship Id="rId9" Type="http://schemas.openxmlformats.org/officeDocument/2006/relationships/image" Target="../media/image17.svg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0.png"/><Relationship Id="rId11" Type="http://schemas.openxmlformats.org/officeDocument/2006/relationships/image" Target="../media/image19.svg"/><Relationship Id="rId5" Type="http://schemas.openxmlformats.org/officeDocument/2006/relationships/image" Target="../media/image13.svg"/><Relationship Id="rId10" Type="http://schemas.openxmlformats.org/officeDocument/2006/relationships/image" Target="../media/image12.png"/><Relationship Id="rId4" Type="http://schemas.openxmlformats.org/officeDocument/2006/relationships/image" Target="../media/image9.png"/><Relationship Id="rId9" Type="http://schemas.openxmlformats.org/officeDocument/2006/relationships/image" Target="../media/image17.svg"/></Relationships>
</file>

<file path=ppt/slideLayouts/_rels/slideLayout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0.png"/><Relationship Id="rId11" Type="http://schemas.openxmlformats.org/officeDocument/2006/relationships/image" Target="../media/image19.svg"/><Relationship Id="rId5" Type="http://schemas.openxmlformats.org/officeDocument/2006/relationships/image" Target="../media/image13.svg"/><Relationship Id="rId10" Type="http://schemas.openxmlformats.org/officeDocument/2006/relationships/image" Target="../media/image12.png"/><Relationship Id="rId4" Type="http://schemas.openxmlformats.org/officeDocument/2006/relationships/image" Target="../media/image9.png"/><Relationship Id="rId9" Type="http://schemas.openxmlformats.org/officeDocument/2006/relationships/image" Target="../media/image17.svg"/></Relationships>
</file>

<file path=ppt/slideLayouts/_rels/slideLayout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0.png"/><Relationship Id="rId11" Type="http://schemas.openxmlformats.org/officeDocument/2006/relationships/image" Target="../media/image19.svg"/><Relationship Id="rId5" Type="http://schemas.openxmlformats.org/officeDocument/2006/relationships/image" Target="../media/image13.svg"/><Relationship Id="rId10" Type="http://schemas.openxmlformats.org/officeDocument/2006/relationships/image" Target="../media/image12.png"/><Relationship Id="rId4" Type="http://schemas.openxmlformats.org/officeDocument/2006/relationships/image" Target="../media/image9.png"/><Relationship Id="rId9" Type="http://schemas.openxmlformats.org/officeDocument/2006/relationships/image" Target="../media/image17.svg"/></Relationships>
</file>

<file path=ppt/slideLayouts/_rels/slideLayout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0.png"/><Relationship Id="rId11" Type="http://schemas.openxmlformats.org/officeDocument/2006/relationships/image" Target="../media/image19.svg"/><Relationship Id="rId5" Type="http://schemas.openxmlformats.org/officeDocument/2006/relationships/image" Target="../media/image13.svg"/><Relationship Id="rId10" Type="http://schemas.openxmlformats.org/officeDocument/2006/relationships/image" Target="../media/image12.png"/><Relationship Id="rId4" Type="http://schemas.openxmlformats.org/officeDocument/2006/relationships/image" Target="../media/image9.png"/><Relationship Id="rId9" Type="http://schemas.openxmlformats.org/officeDocument/2006/relationships/image" Target="../media/image17.svg"/></Relationships>
</file>

<file path=ppt/slideLayouts/_rels/slideLayout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0.png"/><Relationship Id="rId11" Type="http://schemas.openxmlformats.org/officeDocument/2006/relationships/image" Target="../media/image19.svg"/><Relationship Id="rId5" Type="http://schemas.openxmlformats.org/officeDocument/2006/relationships/image" Target="../media/image13.svg"/><Relationship Id="rId10" Type="http://schemas.openxmlformats.org/officeDocument/2006/relationships/image" Target="../media/image12.png"/><Relationship Id="rId4" Type="http://schemas.openxmlformats.org/officeDocument/2006/relationships/image" Target="../media/image9.png"/><Relationship Id="rId9" Type="http://schemas.openxmlformats.org/officeDocument/2006/relationships/image" Target="../media/image17.svg"/></Relationships>
</file>

<file path=ppt/slideLayouts/_rels/slideLayout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0.png"/><Relationship Id="rId11" Type="http://schemas.openxmlformats.org/officeDocument/2006/relationships/image" Target="../media/image19.svg"/><Relationship Id="rId5" Type="http://schemas.openxmlformats.org/officeDocument/2006/relationships/image" Target="../media/image13.svg"/><Relationship Id="rId10" Type="http://schemas.openxmlformats.org/officeDocument/2006/relationships/image" Target="../media/image12.png"/><Relationship Id="rId4" Type="http://schemas.openxmlformats.org/officeDocument/2006/relationships/image" Target="../media/image9.png"/><Relationship Id="rId9" Type="http://schemas.openxmlformats.org/officeDocument/2006/relationships/image" Target="../media/image17.svg"/></Relationships>
</file>

<file path=ppt/slideLayouts/_rels/slideLayout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0.png"/><Relationship Id="rId11" Type="http://schemas.openxmlformats.org/officeDocument/2006/relationships/image" Target="../media/image19.svg"/><Relationship Id="rId5" Type="http://schemas.openxmlformats.org/officeDocument/2006/relationships/image" Target="../media/image13.svg"/><Relationship Id="rId10" Type="http://schemas.openxmlformats.org/officeDocument/2006/relationships/image" Target="../media/image12.png"/><Relationship Id="rId4" Type="http://schemas.openxmlformats.org/officeDocument/2006/relationships/image" Target="../media/image9.png"/><Relationship Id="rId9" Type="http://schemas.openxmlformats.org/officeDocument/2006/relationships/image" Target="../media/image17.sv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Relationship Id="rId6" Type="http://schemas.openxmlformats.org/officeDocument/2006/relationships/image" Target="../media/image5.emf"/><Relationship Id="rId5" Type="http://schemas.openxmlformats.org/officeDocument/2006/relationships/image" Target="../media/image3.emf"/><Relationship Id="rId4" Type="http://schemas.openxmlformats.org/officeDocument/2006/relationships/image" Target="../media/image2.emf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30.svg"/><Relationship Id="rId4" Type="http://schemas.openxmlformats.org/officeDocument/2006/relationships/image" Target="../media/image20.png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Relationship Id="rId6" Type="http://schemas.openxmlformats.org/officeDocument/2006/relationships/image" Target="../media/image5.emf"/><Relationship Id="rId5" Type="http://schemas.openxmlformats.org/officeDocument/2006/relationships/image" Target="../media/image3.emf"/><Relationship Id="rId4" Type="http://schemas.openxmlformats.org/officeDocument/2006/relationships/image" Target="../media/image2.emf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2.emf"/><Relationship Id="rId7" Type="http://schemas.openxmlformats.org/officeDocument/2006/relationships/image" Target="../media/image7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3.emf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2.emf"/><Relationship Id="rId7" Type="http://schemas.openxmlformats.org/officeDocument/2006/relationships/image" Target="../media/image7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3.emf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2.emf"/><Relationship Id="rId7" Type="http://schemas.openxmlformats.org/officeDocument/2006/relationships/image" Target="../media/image7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3.emf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7" Type="http://schemas.openxmlformats.org/officeDocument/2006/relationships/image" Target="../media/image9.sv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58140101"/>
      </p:ext>
    </p:extLst>
  </p:cSld>
  <p:clrMapOvr>
    <a:masterClrMapping/>
  </p:clrMapOvr>
  <p:extLst>
    <p:ext uri="{DCECCB84-F9BA-43D5-87BE-67443E8EF086}">
      <p15:sldGuideLst xmlns=""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="" xmlns:a16="http://schemas.microsoft.com/office/drawing/2014/main" id="{CA767780-9586-DFB7-94B2-07FFE4E41D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="" xmlns:a16="http://schemas.microsoft.com/office/drawing/2014/main" id="{BEEE50E7-E43E-311F-97A7-01CEF536A2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0A242C7D-A575-EB25-B34F-EE037D8563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3B746-5D29-45CB-9A43-B12205F98D43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464480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03865B83-7BE0-CE20-AAE5-CE0A9C957E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="" xmlns:a16="http://schemas.microsoft.com/office/drawing/2014/main" id="{3D9FB928-9472-B1F7-8A4C-DBFD7E806F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C881A-CE5C-471A-9BDA-9DADB4A6A98C}" type="datetime1">
              <a:rPr lang="ru-RU" smtClean="0"/>
              <a:pPr/>
              <a:t>03.10.2023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="" xmlns:a16="http://schemas.microsoft.com/office/drawing/2014/main" id="{EF0C7715-AD0F-723A-FB4C-E8FB159D4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="" xmlns:a16="http://schemas.microsoft.com/office/drawing/2014/main" id="{6F099644-B59C-0F15-2026-DC1BED7F1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1DE86A-2E30-4AEA-8AD9-BB305C8FD236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855165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85843342"/>
      </p:ext>
    </p:extLst>
  </p:cSld>
  <p:clrMapOvr>
    <a:masterClrMapping/>
  </p:clrMapOvr>
  <p:extLst>
    <p:ext uri="{DCECCB84-F9BA-43D5-87BE-67443E8EF086}">
      <p15:sldGuideLst xmlns=""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3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17">
            <a:extLst>
              <a:ext uri="{FF2B5EF4-FFF2-40B4-BE49-F238E27FC236}">
                <a16:creationId xmlns="" xmlns:a16="http://schemas.microsoft.com/office/drawing/2014/main" id="{4D92EA3A-AE39-4D4D-B069-0A43DE46DC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6002" y="361831"/>
            <a:ext cx="10907132" cy="44762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 sz="3200" b="1" i="0">
                <a:solidFill>
                  <a:srgbClr val="0540F2"/>
                </a:solidFill>
                <a:latin typeface="Futura PT Demi" panose="020B0502020204020303" pitchFamily="34" charset="0"/>
              </a:defRPr>
            </a:lvl1pPr>
          </a:lstStyle>
          <a:p>
            <a:r>
              <a:rPr lang="ru-RU" dirty="0"/>
              <a:t>Заголовок</a:t>
            </a:r>
            <a:r>
              <a:rPr lang="en-US" dirty="0"/>
              <a:t> </a:t>
            </a:r>
            <a:r>
              <a:rPr lang="ru-RU" dirty="0"/>
              <a:t>слайда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11193395" y="5898412"/>
            <a:ext cx="4859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276BC3AB-C257-4DA5-9F33-BF8342E5AFD5}" type="slidenum">
              <a:rPr lang="ru-RU" sz="2000" smtClean="0"/>
              <a:pPr/>
              <a:t>‹#›</a:t>
            </a:fld>
            <a:endParaRPr lang="ru-RU" sz="2000" dirty="0"/>
          </a:p>
        </p:txBody>
      </p:sp>
      <p:grpSp>
        <p:nvGrpSpPr>
          <p:cNvPr id="6" name="Группа 5">
            <a:extLst>
              <a:ext uri="{FF2B5EF4-FFF2-40B4-BE49-F238E27FC236}">
                <a16:creationId xmlns="" xmlns:a16="http://schemas.microsoft.com/office/drawing/2014/main" id="{38EB43B3-A0E6-4269-AC52-98F5487F2646}"/>
              </a:ext>
            </a:extLst>
          </p:cNvPr>
          <p:cNvGrpSpPr/>
          <p:nvPr userDrawn="1"/>
        </p:nvGrpSpPr>
        <p:grpSpPr>
          <a:xfrm>
            <a:off x="576263" y="5927015"/>
            <a:ext cx="2590975" cy="394584"/>
            <a:chOff x="548879" y="6104894"/>
            <a:chExt cx="2590975" cy="394584"/>
          </a:xfrm>
          <a:solidFill>
            <a:schemeClr val="tx1"/>
          </a:solidFill>
        </p:grpSpPr>
        <p:pic>
          <p:nvPicPr>
            <p:cNvPr id="8" name="Рисунок 7">
              <a:extLst>
                <a:ext uri="{FF2B5EF4-FFF2-40B4-BE49-F238E27FC236}">
                  <a16:creationId xmlns="" xmlns:a16="http://schemas.microsoft.com/office/drawing/2014/main" id="{6217496B-1A88-4D18-A320-AF14AE7E42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40249" y="6212241"/>
              <a:ext cx="1899605" cy="174276"/>
            </a:xfrm>
            <a:prstGeom prst="rect">
              <a:avLst/>
            </a:prstGeom>
          </p:spPr>
        </p:pic>
        <p:pic>
          <p:nvPicPr>
            <p:cNvPr id="10" name="Рисунок 9">
              <a:extLst>
                <a:ext uri="{FF2B5EF4-FFF2-40B4-BE49-F238E27FC236}">
                  <a16:creationId xmlns="" xmlns:a16="http://schemas.microsoft.com/office/drawing/2014/main" id="{D9D2BDEF-0AAC-4479-9A2E-3EDDB9CD891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48879" y="6104894"/>
              <a:ext cx="327421" cy="394584"/>
            </a:xfrm>
            <a:prstGeom prst="rect">
              <a:avLst/>
            </a:prstGeom>
          </p:spPr>
        </p:pic>
      </p:grpSp>
      <p:pic>
        <p:nvPicPr>
          <p:cNvPr id="11" name="Рисунок 10">
            <a:extLst>
              <a:ext uri="{FF2B5EF4-FFF2-40B4-BE49-F238E27FC236}">
                <a16:creationId xmlns="" xmlns:a16="http://schemas.microsoft.com/office/drawing/2014/main" id="{87E01136-6B20-4F01-9AF5-4E9D5C07B273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148638" y="5885174"/>
            <a:ext cx="606983" cy="426586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="" xmlns:a16="http://schemas.microsoft.com/office/drawing/2014/main" id="{FB773093-1100-475C-A3FB-3E8145E41BD0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193875" y="5907922"/>
            <a:ext cx="394404" cy="381091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="" xmlns:a16="http://schemas.microsoft.com/office/drawing/2014/main" id="{3A39F2A2-102A-4C08-A0F7-564684EEE0AB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971735" y="5933698"/>
            <a:ext cx="772465" cy="329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076967"/>
      </p:ext>
    </p:extLst>
  </p:cSld>
  <p:clrMapOvr>
    <a:masterClrMapping/>
  </p:clrMapOvr>
  <p:extLst>
    <p:ext uri="{DCECCB84-F9BA-43D5-87BE-67443E8EF086}">
      <p15:sldGuideLst xmlns="" xmlns:p15="http://schemas.microsoft.com/office/powerpoint/2012/main">
        <p15:guide id="1" orient="horz" pos="3732">
          <p15:clr>
            <a:srgbClr val="FBAE40"/>
          </p15:clr>
        </p15:guide>
        <p15:guide id="2" pos="363">
          <p15:clr>
            <a:srgbClr val="FBAE40"/>
          </p15:clr>
        </p15:guide>
        <p15:guide id="3" orient="horz" pos="3975">
          <p15:clr>
            <a:srgbClr val="FBAE40"/>
          </p15:clr>
        </p15:guide>
        <p15:guide id="4" pos="7260">
          <p15:clr>
            <a:srgbClr val="FBAE40"/>
          </p15:clr>
        </p15:guide>
        <p15:guide id="5" orient="horz" pos="845" userDrawn="1">
          <p15:clr>
            <a:srgbClr val="FBAE40"/>
          </p15:clr>
        </p15:guide>
        <p15:guide id="6" orient="horz" pos="3501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3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17">
            <a:extLst>
              <a:ext uri="{FF2B5EF4-FFF2-40B4-BE49-F238E27FC236}">
                <a16:creationId xmlns="" xmlns:a16="http://schemas.microsoft.com/office/drawing/2014/main" id="{4D92EA3A-AE39-4D4D-B069-0A43DE46DC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6002" y="361831"/>
            <a:ext cx="10907132" cy="44762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 sz="3200" b="1" i="0">
                <a:solidFill>
                  <a:srgbClr val="0540F2"/>
                </a:solidFill>
                <a:latin typeface="Futura PT Demi" panose="020B0502020204020303" pitchFamily="34" charset="0"/>
              </a:defRPr>
            </a:lvl1pPr>
          </a:lstStyle>
          <a:p>
            <a:r>
              <a:rPr lang="ru-RU" dirty="0"/>
              <a:t>Заголовок</a:t>
            </a:r>
            <a:r>
              <a:rPr lang="en-US" dirty="0"/>
              <a:t> </a:t>
            </a:r>
            <a:r>
              <a:rPr lang="ru-RU" dirty="0"/>
              <a:t>слайда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11193395" y="6100098"/>
            <a:ext cx="4859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276BC3AB-C257-4DA5-9F33-BF8342E5AFD5}" type="slidenum">
              <a:rPr lang="ru-RU" sz="2000" smtClean="0"/>
              <a:pPr/>
              <a:t>‹#›</a:t>
            </a:fld>
            <a:endParaRPr lang="ru-RU" sz="2000" dirty="0"/>
          </a:p>
        </p:txBody>
      </p:sp>
      <p:grpSp>
        <p:nvGrpSpPr>
          <p:cNvPr id="6" name="Группа 5">
            <a:extLst>
              <a:ext uri="{FF2B5EF4-FFF2-40B4-BE49-F238E27FC236}">
                <a16:creationId xmlns="" xmlns:a16="http://schemas.microsoft.com/office/drawing/2014/main" id="{38EB43B3-A0E6-4269-AC52-98F5487F2646}"/>
              </a:ext>
            </a:extLst>
          </p:cNvPr>
          <p:cNvGrpSpPr/>
          <p:nvPr userDrawn="1"/>
        </p:nvGrpSpPr>
        <p:grpSpPr>
          <a:xfrm>
            <a:off x="576263" y="6128701"/>
            <a:ext cx="2590975" cy="394584"/>
            <a:chOff x="548879" y="6104894"/>
            <a:chExt cx="2590975" cy="394584"/>
          </a:xfrm>
          <a:solidFill>
            <a:schemeClr val="tx1"/>
          </a:solidFill>
        </p:grpSpPr>
        <p:pic>
          <p:nvPicPr>
            <p:cNvPr id="8" name="Рисунок 7">
              <a:extLst>
                <a:ext uri="{FF2B5EF4-FFF2-40B4-BE49-F238E27FC236}">
                  <a16:creationId xmlns="" xmlns:a16="http://schemas.microsoft.com/office/drawing/2014/main" id="{6217496B-1A88-4D18-A320-AF14AE7E42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40249" y="6212241"/>
              <a:ext cx="1899605" cy="174276"/>
            </a:xfrm>
            <a:prstGeom prst="rect">
              <a:avLst/>
            </a:prstGeom>
          </p:spPr>
        </p:pic>
        <p:pic>
          <p:nvPicPr>
            <p:cNvPr id="10" name="Рисунок 9">
              <a:extLst>
                <a:ext uri="{FF2B5EF4-FFF2-40B4-BE49-F238E27FC236}">
                  <a16:creationId xmlns="" xmlns:a16="http://schemas.microsoft.com/office/drawing/2014/main" id="{D9D2BDEF-0AAC-4479-9A2E-3EDDB9CD891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48879" y="6104894"/>
              <a:ext cx="327421" cy="394584"/>
            </a:xfrm>
            <a:prstGeom prst="rect">
              <a:avLst/>
            </a:prstGeom>
          </p:spPr>
        </p:pic>
      </p:grpSp>
      <p:pic>
        <p:nvPicPr>
          <p:cNvPr id="11" name="Рисунок 10">
            <a:extLst>
              <a:ext uri="{FF2B5EF4-FFF2-40B4-BE49-F238E27FC236}">
                <a16:creationId xmlns="" xmlns:a16="http://schemas.microsoft.com/office/drawing/2014/main" id="{87E01136-6B20-4F01-9AF5-4E9D5C07B273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148638" y="6086860"/>
            <a:ext cx="606983" cy="426586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="" xmlns:a16="http://schemas.microsoft.com/office/drawing/2014/main" id="{FB773093-1100-475C-A3FB-3E8145E41BD0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193875" y="6109608"/>
            <a:ext cx="394404" cy="381091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="" xmlns:a16="http://schemas.microsoft.com/office/drawing/2014/main" id="{3A39F2A2-102A-4C08-A0F7-564684EEE0AB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971735" y="6135384"/>
            <a:ext cx="772465" cy="329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899256"/>
      </p:ext>
    </p:extLst>
  </p:cSld>
  <p:clrMapOvr>
    <a:masterClrMapping/>
  </p:clrMapOvr>
  <p:extLst>
    <p:ext uri="{DCECCB84-F9BA-43D5-87BE-67443E8EF086}">
      <p15:sldGuideLst xmlns="" xmlns:p15="http://schemas.microsoft.com/office/powerpoint/2012/main">
        <p15:guide id="1" orient="horz" pos="3732">
          <p15:clr>
            <a:srgbClr val="FBAE40"/>
          </p15:clr>
        </p15:guide>
        <p15:guide id="2" pos="363">
          <p15:clr>
            <a:srgbClr val="FBAE40"/>
          </p15:clr>
        </p15:guide>
        <p15:guide id="3" orient="horz" pos="3975">
          <p15:clr>
            <a:srgbClr val="FBAE40"/>
          </p15:clr>
        </p15:guide>
        <p15:guide id="4" pos="7260">
          <p15:clr>
            <a:srgbClr val="FBAE40"/>
          </p15:clr>
        </p15:guide>
        <p15:guide id="5" orient="horz" pos="845" userDrawn="1">
          <p15:clr>
            <a:srgbClr val="FBAE40"/>
          </p15:clr>
        </p15:guide>
        <p15:guide id="6" orient="horz" pos="3501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3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17">
            <a:extLst>
              <a:ext uri="{FF2B5EF4-FFF2-40B4-BE49-F238E27FC236}">
                <a16:creationId xmlns="" xmlns:a16="http://schemas.microsoft.com/office/drawing/2014/main" id="{4D92EA3A-AE39-4D4D-B069-0A43DE46DC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6002" y="361831"/>
            <a:ext cx="10907132" cy="44762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 sz="3200" b="1" i="0">
                <a:solidFill>
                  <a:srgbClr val="0540F2"/>
                </a:solidFill>
                <a:latin typeface="Futura PT Demi" panose="020B0502020204020303" pitchFamily="34" charset="0"/>
              </a:defRPr>
            </a:lvl1pPr>
          </a:lstStyle>
          <a:p>
            <a:r>
              <a:rPr lang="ru-RU" dirty="0"/>
              <a:t>Заголовок</a:t>
            </a:r>
            <a:r>
              <a:rPr lang="en-US" dirty="0"/>
              <a:t> </a:t>
            </a:r>
            <a:r>
              <a:rPr lang="ru-RU" dirty="0"/>
              <a:t>слайда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11193395" y="6100098"/>
            <a:ext cx="4859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276BC3AB-C257-4DA5-9F33-BF8342E5AFD5}" type="slidenum">
              <a:rPr lang="ru-RU" sz="2000" smtClean="0"/>
              <a:pPr/>
              <a:t>‹#›</a:t>
            </a:fld>
            <a:endParaRPr lang="ru-RU" sz="2000" dirty="0"/>
          </a:p>
        </p:txBody>
      </p:sp>
      <p:pic>
        <p:nvPicPr>
          <p:cNvPr id="10" name="Рисунок 9">
            <a:extLst>
              <a:ext uri="{FF2B5EF4-FFF2-40B4-BE49-F238E27FC236}">
                <a16:creationId xmlns="" xmlns:a16="http://schemas.microsoft.com/office/drawing/2014/main" id="{D9D2BDEF-0AAC-4479-9A2E-3EDDB9CD891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81318" y="6100098"/>
            <a:ext cx="327421" cy="394584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="" xmlns:a16="http://schemas.microsoft.com/office/drawing/2014/main" id="{87E01136-6B20-4F01-9AF5-4E9D5C07B27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23251" y="6086860"/>
            <a:ext cx="606983" cy="426586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="" xmlns:a16="http://schemas.microsoft.com/office/drawing/2014/main" id="{FB773093-1100-475C-A3FB-3E8145E41BD0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68488" y="6109608"/>
            <a:ext cx="394404" cy="381091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="" xmlns:a16="http://schemas.microsoft.com/office/drawing/2014/main" id="{3A39F2A2-102A-4C08-A0F7-564684EEE0AB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231314" y="6135384"/>
            <a:ext cx="772465" cy="329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210535"/>
      </p:ext>
    </p:extLst>
  </p:cSld>
  <p:clrMapOvr>
    <a:masterClrMapping/>
  </p:clrMapOvr>
  <p:extLst>
    <p:ext uri="{DCECCB84-F9BA-43D5-87BE-67443E8EF086}">
      <p15:sldGuideLst xmlns="" xmlns:p15="http://schemas.microsoft.com/office/powerpoint/2012/main">
        <p15:guide id="1" orient="horz" pos="3732">
          <p15:clr>
            <a:srgbClr val="FBAE40"/>
          </p15:clr>
        </p15:guide>
        <p15:guide id="2" pos="363">
          <p15:clr>
            <a:srgbClr val="FBAE40"/>
          </p15:clr>
        </p15:guide>
        <p15:guide id="3" orient="horz" pos="3975">
          <p15:clr>
            <a:srgbClr val="FBAE40"/>
          </p15:clr>
        </p15:guide>
        <p15:guide id="4" pos="7260">
          <p15:clr>
            <a:srgbClr val="FBAE40"/>
          </p15:clr>
        </p15:guide>
        <p15:guide id="5" orient="horz" pos="845" userDrawn="1">
          <p15:clr>
            <a:srgbClr val="FBAE40"/>
          </p15:clr>
        </p15:guide>
        <p15:guide id="6" orient="horz" pos="3501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сновные задач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79025016-DCDD-00AF-1E4D-5A60D62F7F30}"/>
              </a:ext>
            </a:extLst>
          </p:cNvPr>
          <p:cNvSpPr txBox="1"/>
          <p:nvPr userDrawn="1"/>
        </p:nvSpPr>
        <p:spPr>
          <a:xfrm>
            <a:off x="7299508" y="4823247"/>
            <a:ext cx="4223627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ru-RU" sz="1600" b="0" i="0" dirty="0">
                <a:effectLst/>
                <a:latin typeface="Futura PT Book" panose="020B0502020204020303" pitchFamily="34" charset="0"/>
              </a:rPr>
              <a:t>Осуществление взаимодействия с ведущими ассоциациями работодателей, а также отраслевыми союзами</a:t>
            </a:r>
            <a:endParaRPr lang="ru-RU" sz="1600" b="0" i="0" dirty="0">
              <a:latin typeface="Futura PT Book" panose="020B0502020204020303" pitchFamily="34" charset="0"/>
            </a:endParaRPr>
          </a:p>
        </p:txBody>
      </p:sp>
      <p:sp>
        <p:nvSpPr>
          <p:cNvPr id="25" name="Заголовок 17">
            <a:extLst>
              <a:ext uri="{FF2B5EF4-FFF2-40B4-BE49-F238E27FC236}">
                <a16:creationId xmlns="" xmlns:a16="http://schemas.microsoft.com/office/drawing/2014/main" id="{89853725-F6A7-053E-4454-B9FA608F37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6002" y="541218"/>
            <a:ext cx="10907132" cy="44762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 sz="3200" b="1" i="0">
                <a:solidFill>
                  <a:srgbClr val="0540F2"/>
                </a:solidFill>
                <a:latin typeface="Futura PT Demi" panose="020B0502020204020303" pitchFamily="34" charset="0"/>
              </a:defRPr>
            </a:lvl1pPr>
          </a:lstStyle>
          <a:p>
            <a:r>
              <a:rPr lang="ru-RU" dirty="0"/>
              <a:t>Основные задачи</a:t>
            </a:r>
          </a:p>
        </p:txBody>
      </p:sp>
      <p:pic>
        <p:nvPicPr>
          <p:cNvPr id="29" name="Рисунок 28">
            <a:extLst>
              <a:ext uri="{FF2B5EF4-FFF2-40B4-BE49-F238E27FC236}">
                <a16:creationId xmlns="" xmlns:a16="http://schemas.microsoft.com/office/drawing/2014/main" id="{14F63D1C-6FEC-00DD-1A33-AB690A1F47B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16001" y="1404169"/>
            <a:ext cx="719906" cy="718594"/>
          </a:xfrm>
          <a:prstGeom prst="rect">
            <a:avLst/>
          </a:prstGeom>
        </p:spPr>
      </p:pic>
      <p:pic>
        <p:nvPicPr>
          <p:cNvPr id="30" name="Рисунок 29">
            <a:extLst>
              <a:ext uri="{FF2B5EF4-FFF2-40B4-BE49-F238E27FC236}">
                <a16:creationId xmlns="" xmlns:a16="http://schemas.microsoft.com/office/drawing/2014/main" id="{E5976720-04E9-EA6B-5ADC-61E63756817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327294" y="1391951"/>
            <a:ext cx="783601" cy="738686"/>
          </a:xfrm>
          <a:prstGeom prst="rect">
            <a:avLst/>
          </a:prstGeom>
        </p:spPr>
      </p:pic>
      <p:pic>
        <p:nvPicPr>
          <p:cNvPr id="32" name="Рисунок 31">
            <a:extLst>
              <a:ext uri="{FF2B5EF4-FFF2-40B4-BE49-F238E27FC236}">
                <a16:creationId xmlns="" xmlns:a16="http://schemas.microsoft.com/office/drawing/2014/main" id="{478C76DC-CB94-D112-B1B3-3548DDCCFF1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50045" y="3898983"/>
            <a:ext cx="455941" cy="720000"/>
          </a:xfrm>
          <a:prstGeom prst="rect">
            <a:avLst/>
          </a:prstGeom>
        </p:spPr>
      </p:pic>
      <p:pic>
        <p:nvPicPr>
          <p:cNvPr id="34" name="Рисунок 33">
            <a:extLst>
              <a:ext uri="{FF2B5EF4-FFF2-40B4-BE49-F238E27FC236}">
                <a16:creationId xmlns="" xmlns:a16="http://schemas.microsoft.com/office/drawing/2014/main" id="{0B64A045-4173-F26E-12F1-2868A25BED99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324068" y="3896655"/>
            <a:ext cx="790051" cy="720000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C6D79F08-0EC4-FBD9-AEE9-A559BBFB917C}"/>
              </a:ext>
            </a:extLst>
          </p:cNvPr>
          <p:cNvSpPr txBox="1"/>
          <p:nvPr userDrawn="1"/>
        </p:nvSpPr>
        <p:spPr>
          <a:xfrm>
            <a:off x="1524615" y="4823246"/>
            <a:ext cx="4223627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l"/>
            <a:r>
              <a:rPr kumimoji="0" lang="ru-RU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utura PT Book" panose="020B0502020204020303" pitchFamily="34" charset="0"/>
                <a:ea typeface="Helvetica Neue"/>
                <a:cs typeface="Helvetica Neue"/>
                <a:sym typeface="Helvetica Neue"/>
              </a:rPr>
              <a:t>Координация проведения региональных отборочных этапов и развития движения «</a:t>
            </a:r>
            <a:r>
              <a:rPr kumimoji="0" lang="ru-RU" sz="16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utura PT Book" panose="020B0502020204020303" pitchFamily="34" charset="0"/>
                <a:ea typeface="Helvetica Neue"/>
                <a:cs typeface="Helvetica Neue"/>
                <a:sym typeface="Helvetica Neue"/>
              </a:rPr>
              <a:t>Абилимпикс</a:t>
            </a:r>
            <a:r>
              <a:rPr kumimoji="0" lang="ru-RU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utura PT Book" panose="020B0502020204020303" pitchFamily="34" charset="0"/>
                <a:ea typeface="Helvetica Neue"/>
                <a:cs typeface="Helvetica Neue"/>
                <a:sym typeface="Helvetica Neue"/>
              </a:rPr>
              <a:t>» в субъектах Российской Федерации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30644D50-FA52-896E-AB46-E95560F17174}"/>
              </a:ext>
            </a:extLst>
          </p:cNvPr>
          <p:cNvSpPr txBox="1"/>
          <p:nvPr userDrawn="1"/>
        </p:nvSpPr>
        <p:spPr>
          <a:xfrm>
            <a:off x="1524615" y="2322529"/>
            <a:ext cx="4223627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l"/>
            <a:r>
              <a:rPr lang="ru-RU" sz="1600" b="0" i="0" kern="1200" dirty="0">
                <a:solidFill>
                  <a:schemeClr val="tx1"/>
                </a:solidFill>
                <a:latin typeface="Futura PT Book" panose="020B0502020204020303" pitchFamily="34" charset="0"/>
                <a:ea typeface="+mn-ea"/>
                <a:cs typeface="+mn-cs"/>
              </a:rPr>
              <a:t>Ведение мониторинга данных по трудоустройству и организации стажировок участников конкурсов профессионального мастерства среди людей с инвалидностью и ОВЗ «</a:t>
            </a:r>
            <a:r>
              <a:rPr kumimoji="0" lang="ru-RU" sz="1600" b="0" i="0" u="none" strike="noStrike" kern="1200" cap="none" spc="0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uFillTx/>
                <a:latin typeface="Futura PT Book" panose="020B0502020204020303" pitchFamily="34" charset="0"/>
                <a:ea typeface="+mn-ea"/>
                <a:cs typeface="+mn-cs"/>
                <a:sym typeface="Helvetica Neue"/>
              </a:rPr>
              <a:t>Абилимпикс</a:t>
            </a:r>
            <a:r>
              <a:rPr kumimoji="0" lang="ru-RU" sz="1600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Futura PT Book" panose="020B0502020204020303" pitchFamily="34" charset="0"/>
                <a:ea typeface="+mn-ea"/>
                <a:cs typeface="+mn-cs"/>
                <a:sym typeface="Helvetica Neue"/>
              </a:rPr>
              <a:t>»</a:t>
            </a:r>
            <a:endParaRPr kumimoji="0" lang="en-US" sz="1600" b="0" i="0" u="none" strike="noStrike" kern="1200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Futura PT Book" panose="020B0502020204020303" pitchFamily="34" charset="0"/>
              <a:ea typeface="+mn-ea"/>
              <a:cs typeface="+mn-cs"/>
              <a:sym typeface="Helvetica Neue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7A8BDF72-08C8-ECEE-7576-E22BC162E9E4}"/>
              </a:ext>
            </a:extLst>
          </p:cNvPr>
          <p:cNvSpPr txBox="1"/>
          <p:nvPr userDrawn="1"/>
        </p:nvSpPr>
        <p:spPr>
          <a:xfrm>
            <a:off x="7299510" y="2322527"/>
            <a:ext cx="4223627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l"/>
            <a:r>
              <a:rPr lang="ru-RU" sz="1600" b="0" i="0" kern="1200" dirty="0">
                <a:solidFill>
                  <a:schemeClr val="tx1"/>
                </a:solidFill>
                <a:latin typeface="Futura PT Book" panose="020B0502020204020303" pitchFamily="34" charset="0"/>
                <a:ea typeface="+mn-ea"/>
                <a:cs typeface="+mn-cs"/>
              </a:rPr>
              <a:t>Поддержка и развитие волонтёрского движения «</a:t>
            </a:r>
            <a:r>
              <a:rPr lang="ru-RU" sz="1600" b="0" i="0" kern="1200" dirty="0" err="1">
                <a:solidFill>
                  <a:schemeClr val="tx1"/>
                </a:solidFill>
                <a:latin typeface="Futura PT Book" panose="020B0502020204020303" pitchFamily="34" charset="0"/>
                <a:ea typeface="+mn-ea"/>
                <a:cs typeface="+mn-cs"/>
              </a:rPr>
              <a:t>Абилимпикс</a:t>
            </a:r>
            <a:r>
              <a:rPr lang="ru-RU" sz="1600" b="0" i="0" kern="1200" dirty="0">
                <a:solidFill>
                  <a:schemeClr val="tx1"/>
                </a:solidFill>
                <a:latin typeface="Futura PT Book" panose="020B0502020204020303" pitchFamily="34" charset="0"/>
                <a:ea typeface="+mn-ea"/>
                <a:cs typeface="+mn-cs"/>
              </a:rPr>
              <a:t>», а также формирование сети волонтёрских центров в субъектах Российской Федерации для помощи людям с инвалидностью и ОВЗ</a:t>
            </a:r>
            <a:endParaRPr lang="en-US" sz="1600" b="0" i="0" kern="1200" dirty="0">
              <a:solidFill>
                <a:schemeClr val="tx1"/>
              </a:solidFill>
              <a:latin typeface="Futura PT Book" panose="020B0502020204020303" pitchFamily="34" charset="0"/>
              <a:ea typeface="+mn-ea"/>
              <a:cs typeface="+mn-cs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="" xmlns:a16="http://schemas.microsoft.com/office/drawing/2014/main" id="{72255CB9-1A3C-FFFE-9A59-A634C525161B}"/>
              </a:ext>
            </a:extLst>
          </p:cNvPr>
          <p:cNvSpPr txBox="1"/>
          <p:nvPr userDrawn="1"/>
        </p:nvSpPr>
        <p:spPr>
          <a:xfrm>
            <a:off x="7299507" y="3904887"/>
            <a:ext cx="3506993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l"/>
            <a:r>
              <a:rPr lang="ru-RU" sz="2400" b="0" i="0" kern="1200" dirty="0">
                <a:solidFill>
                  <a:schemeClr val="tx1"/>
                </a:solidFill>
                <a:latin typeface="Futura PT Medium" panose="020B0502020204020303" pitchFamily="34" charset="0"/>
                <a:ea typeface="+mn-ea"/>
                <a:cs typeface="+mn-cs"/>
              </a:rPr>
              <a:t>Взаимодействие с</a:t>
            </a:r>
            <a:r>
              <a:rPr lang="en-US" sz="2400" b="0" i="0" kern="1200" dirty="0">
                <a:solidFill>
                  <a:schemeClr val="tx1"/>
                </a:solidFill>
                <a:latin typeface="Futura PT Medium" panose="020B0502020204020303" pitchFamily="34" charset="0"/>
                <a:ea typeface="+mn-ea"/>
                <a:cs typeface="+mn-cs"/>
              </a:rPr>
              <a:t> </a:t>
            </a:r>
            <a:r>
              <a:rPr lang="ru-RU" sz="2400" b="0" i="0" kern="1200" dirty="0">
                <a:solidFill>
                  <a:schemeClr val="tx1"/>
                </a:solidFill>
                <a:latin typeface="Futura PT Medium" panose="020B0502020204020303" pitchFamily="34" charset="0"/>
                <a:ea typeface="+mn-ea"/>
                <a:cs typeface="+mn-cs"/>
              </a:rPr>
              <a:t>ассоциациями</a:t>
            </a:r>
            <a:endParaRPr lang="en-US" sz="2400" b="0" i="0" kern="1200" dirty="0">
              <a:solidFill>
                <a:schemeClr val="tx1"/>
              </a:solidFill>
              <a:latin typeface="Futura PT Medium" panose="020B0502020204020303" pitchFamily="34" charset="0"/>
              <a:ea typeface="+mn-ea"/>
              <a:cs typeface="+mn-cs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="" xmlns:a16="http://schemas.microsoft.com/office/drawing/2014/main" id="{C486F891-FE2E-10DD-AC20-692B28ECC55C}"/>
              </a:ext>
            </a:extLst>
          </p:cNvPr>
          <p:cNvSpPr txBox="1"/>
          <p:nvPr userDrawn="1"/>
        </p:nvSpPr>
        <p:spPr>
          <a:xfrm>
            <a:off x="7299509" y="1404169"/>
            <a:ext cx="2682969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l"/>
            <a:r>
              <a:rPr lang="ru-RU" sz="2400" b="0" i="0" kern="1200" dirty="0">
                <a:solidFill>
                  <a:schemeClr val="tx1"/>
                </a:solidFill>
                <a:latin typeface="Futura PT Medium" panose="020B0502020204020303" pitchFamily="34" charset="0"/>
                <a:ea typeface="+mn-ea"/>
                <a:cs typeface="+mn-cs"/>
              </a:rPr>
              <a:t>Развитие волонтерства</a:t>
            </a:r>
            <a:endParaRPr lang="en-US" sz="2400" b="0" i="0" kern="1200" dirty="0">
              <a:solidFill>
                <a:schemeClr val="tx1"/>
              </a:solidFill>
              <a:latin typeface="Futura PT Medium" panose="020B0502020204020303" pitchFamily="34" charset="0"/>
              <a:ea typeface="+mn-ea"/>
              <a:cs typeface="+mn-cs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="" xmlns:a16="http://schemas.microsoft.com/office/drawing/2014/main" id="{5D187F01-8A19-327D-6883-F1EE9C775170}"/>
              </a:ext>
            </a:extLst>
          </p:cNvPr>
          <p:cNvSpPr txBox="1"/>
          <p:nvPr userDrawn="1"/>
        </p:nvSpPr>
        <p:spPr>
          <a:xfrm>
            <a:off x="1524615" y="1384133"/>
            <a:ext cx="1963205" cy="7587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l"/>
            <a:r>
              <a:rPr lang="ru-RU" sz="2400" b="0" i="0" kern="1200" dirty="0">
                <a:solidFill>
                  <a:schemeClr val="tx1"/>
                </a:solidFill>
                <a:latin typeface="Futura PT Medium" panose="020B0502020204020303" pitchFamily="34" charset="0"/>
                <a:ea typeface="+mn-ea"/>
                <a:cs typeface="+mn-cs"/>
              </a:rPr>
              <a:t>Мониторинг данных</a:t>
            </a:r>
            <a:endParaRPr lang="en-US" sz="2400" b="0" i="0" kern="1200" dirty="0">
              <a:solidFill>
                <a:schemeClr val="tx1"/>
              </a:solidFill>
              <a:latin typeface="Futura PT Medium" panose="020B0502020204020303" pitchFamily="34" charset="0"/>
              <a:ea typeface="+mn-ea"/>
              <a:cs typeface="+mn-cs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="" xmlns:a16="http://schemas.microsoft.com/office/drawing/2014/main" id="{91C87D7F-78A6-CC51-0459-F8AC63B5F10B}"/>
              </a:ext>
            </a:extLst>
          </p:cNvPr>
          <p:cNvSpPr txBox="1"/>
          <p:nvPr userDrawn="1"/>
        </p:nvSpPr>
        <p:spPr>
          <a:xfrm>
            <a:off x="1524615" y="3904887"/>
            <a:ext cx="1963205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l"/>
            <a:r>
              <a:rPr kumimoji="0" lang="ru-RU" sz="2400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Futura PT Medium" panose="020B0502020204020303" pitchFamily="34" charset="0"/>
                <a:ea typeface="+mn-ea"/>
                <a:cs typeface="+mn-cs"/>
                <a:sym typeface="Helvetica Neue"/>
              </a:rPr>
              <a:t>Проведение этапов</a:t>
            </a:r>
            <a:endParaRPr kumimoji="0" lang="en-US" sz="2400" b="0" i="0" u="none" strike="noStrike" kern="1200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Futura PT Medium" panose="020B0502020204020303" pitchFamily="34" charset="0"/>
              <a:ea typeface="+mn-ea"/>
              <a:cs typeface="+mn-cs"/>
              <a:sym typeface="Helvetica Neue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81F0F52D-BD35-46F2-8F90-D8A6DD95970A}"/>
              </a:ext>
            </a:extLst>
          </p:cNvPr>
          <p:cNvSpPr txBox="1"/>
          <p:nvPr userDrawn="1"/>
        </p:nvSpPr>
        <p:spPr>
          <a:xfrm>
            <a:off x="11193395" y="5898412"/>
            <a:ext cx="4859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276BC3AB-C257-4DA5-9F33-BF8342E5AFD5}" type="slidenum">
              <a:rPr lang="ru-RU" sz="2000" smtClean="0"/>
              <a:pPr/>
              <a:t>‹#›</a:t>
            </a:fld>
            <a:endParaRPr lang="ru-RU" sz="2000" dirty="0"/>
          </a:p>
        </p:txBody>
      </p:sp>
      <p:grpSp>
        <p:nvGrpSpPr>
          <p:cNvPr id="28" name="Группа 27">
            <a:extLst>
              <a:ext uri="{FF2B5EF4-FFF2-40B4-BE49-F238E27FC236}">
                <a16:creationId xmlns="" xmlns:a16="http://schemas.microsoft.com/office/drawing/2014/main" id="{9424EB1E-D141-4DF2-9414-323D3CC84A0E}"/>
              </a:ext>
            </a:extLst>
          </p:cNvPr>
          <p:cNvGrpSpPr/>
          <p:nvPr userDrawn="1"/>
        </p:nvGrpSpPr>
        <p:grpSpPr>
          <a:xfrm>
            <a:off x="576263" y="5927015"/>
            <a:ext cx="2590975" cy="394584"/>
            <a:chOff x="548879" y="6104894"/>
            <a:chExt cx="2590975" cy="394584"/>
          </a:xfrm>
          <a:solidFill>
            <a:schemeClr val="tx1"/>
          </a:solidFill>
        </p:grpSpPr>
        <p:pic>
          <p:nvPicPr>
            <p:cNvPr id="31" name="Рисунок 30">
              <a:extLst>
                <a:ext uri="{FF2B5EF4-FFF2-40B4-BE49-F238E27FC236}">
                  <a16:creationId xmlns="" xmlns:a16="http://schemas.microsoft.com/office/drawing/2014/main" id="{96B9E1BD-4201-47D8-825D-14942C48975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240249" y="6212241"/>
              <a:ext cx="1899605" cy="174276"/>
            </a:xfrm>
            <a:prstGeom prst="rect">
              <a:avLst/>
            </a:prstGeom>
          </p:spPr>
        </p:pic>
        <p:pic>
          <p:nvPicPr>
            <p:cNvPr id="33" name="Рисунок 32">
              <a:extLst>
                <a:ext uri="{FF2B5EF4-FFF2-40B4-BE49-F238E27FC236}">
                  <a16:creationId xmlns="" xmlns:a16="http://schemas.microsoft.com/office/drawing/2014/main" id="{003A45E7-CA6B-4019-B441-4CC3D8E0279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8879" y="6104894"/>
              <a:ext cx="327421" cy="394584"/>
            </a:xfrm>
            <a:prstGeom prst="rect">
              <a:avLst/>
            </a:prstGeom>
          </p:spPr>
        </p:pic>
      </p:grpSp>
      <p:pic>
        <p:nvPicPr>
          <p:cNvPr id="35" name="Рисунок 34">
            <a:extLst>
              <a:ext uri="{FF2B5EF4-FFF2-40B4-BE49-F238E27FC236}">
                <a16:creationId xmlns="" xmlns:a16="http://schemas.microsoft.com/office/drawing/2014/main" id="{ED7D3DA0-1224-4A3B-AC51-EF42D12F70DA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148638" y="5885174"/>
            <a:ext cx="606983" cy="426586"/>
          </a:xfrm>
          <a:prstGeom prst="rect">
            <a:avLst/>
          </a:prstGeom>
        </p:spPr>
      </p:pic>
      <p:pic>
        <p:nvPicPr>
          <p:cNvPr id="36" name="Рисунок 35">
            <a:extLst>
              <a:ext uri="{FF2B5EF4-FFF2-40B4-BE49-F238E27FC236}">
                <a16:creationId xmlns="" xmlns:a16="http://schemas.microsoft.com/office/drawing/2014/main" id="{576787EF-D2C8-43E6-8F0A-E5DF41D2E3E8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193875" y="5907922"/>
            <a:ext cx="394404" cy="381091"/>
          </a:xfrm>
          <a:prstGeom prst="rect">
            <a:avLst/>
          </a:prstGeom>
        </p:spPr>
      </p:pic>
      <p:pic>
        <p:nvPicPr>
          <p:cNvPr id="37" name="Рисунок 36">
            <a:extLst>
              <a:ext uri="{FF2B5EF4-FFF2-40B4-BE49-F238E27FC236}">
                <a16:creationId xmlns="" xmlns:a16="http://schemas.microsoft.com/office/drawing/2014/main" id="{2D280DA6-139D-466D-B89E-A3B3998CDA83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971735" y="5933698"/>
            <a:ext cx="772465" cy="329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191148"/>
      </p:ext>
    </p:extLst>
  </p:cSld>
  <p:clrMapOvr>
    <a:masterClrMapping/>
  </p:clrMapOvr>
  <p:extLst>
    <p:ext uri="{DCECCB84-F9BA-43D5-87BE-67443E8EF086}">
      <p15:sldGuideLst xmlns="" xmlns:p15="http://schemas.microsoft.com/office/powerpoint/2012/main">
        <p15:guide id="1" orient="horz" pos="3732">
          <p15:clr>
            <a:srgbClr val="FBAE40"/>
          </p15:clr>
        </p15:guide>
        <p15:guide id="2" pos="370" userDrawn="1">
          <p15:clr>
            <a:srgbClr val="FBAE40"/>
          </p15:clr>
        </p15:guide>
        <p15:guide id="3" orient="horz" pos="4004">
          <p15:clr>
            <a:srgbClr val="FBAE40"/>
          </p15:clr>
        </p15:guide>
        <p15:guide id="4" pos="7258">
          <p15:clr>
            <a:srgbClr val="FBAE40"/>
          </p15:clr>
        </p15:guide>
        <p15:guide id="5" orient="horz" pos="845" userDrawn="1">
          <p15:clr>
            <a:srgbClr val="FBAE40"/>
          </p15:clr>
        </p15:guide>
        <p15:guide id="6" orient="horz" pos="3498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 движени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17">
            <a:extLst>
              <a:ext uri="{FF2B5EF4-FFF2-40B4-BE49-F238E27FC236}">
                <a16:creationId xmlns="" xmlns:a16="http://schemas.microsoft.com/office/drawing/2014/main" id="{4D92EA3A-AE39-4D4D-B069-0A43DE46DC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6002" y="541218"/>
            <a:ext cx="10907132" cy="44762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 sz="3200" b="1" i="0">
                <a:solidFill>
                  <a:srgbClr val="0540F2"/>
                </a:solidFill>
                <a:latin typeface="Futura PT Demi" panose="020B0502020204020303" pitchFamily="34" charset="0"/>
              </a:defRPr>
            </a:lvl1pPr>
          </a:lstStyle>
          <a:p>
            <a:r>
              <a:rPr lang="ru-RU" dirty="0"/>
              <a:t>О движении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870EAEBB-5B44-DD05-372F-025C1B624D97}"/>
              </a:ext>
            </a:extLst>
          </p:cNvPr>
          <p:cNvSpPr txBox="1"/>
          <p:nvPr userDrawn="1"/>
        </p:nvSpPr>
        <p:spPr>
          <a:xfrm>
            <a:off x="616979" y="1397734"/>
            <a:ext cx="5466875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ru-RU" sz="2400" b="0" i="0" dirty="0">
                <a:solidFill>
                  <a:srgbClr val="0540F2"/>
                </a:solidFill>
                <a:effectLst/>
                <a:latin typeface="Futura PT Medium" panose="020B0502020204020303" pitchFamily="34" charset="0"/>
              </a:rPr>
              <a:t>ЦЕЛЬ ДЕЯТЕЛЬНОСТИ НАЦИОНАЛЬНОГО ЦЕНТРА </a:t>
            </a:r>
            <a:endParaRPr lang="en-US" sz="2400" b="0" i="0" dirty="0">
              <a:solidFill>
                <a:srgbClr val="0540F2"/>
              </a:solidFill>
              <a:effectLst/>
              <a:latin typeface="Futura PT Medium" panose="020B0502020204020303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9ED13826-8C51-E48E-49C7-BA9933CB2556}"/>
              </a:ext>
            </a:extLst>
          </p:cNvPr>
          <p:cNvSpPr txBox="1"/>
          <p:nvPr userDrawn="1"/>
        </p:nvSpPr>
        <p:spPr>
          <a:xfrm>
            <a:off x="6496849" y="2145937"/>
            <a:ext cx="2394196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ru-RU" sz="1600" b="0" i="0" dirty="0">
                <a:latin typeface="Futura PT Book" panose="020B05020202040203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Национальных</a:t>
            </a:r>
          </a:p>
          <a:p>
            <a:pPr algn="l"/>
            <a:r>
              <a:rPr lang="ru-RU" sz="1600" b="0" i="0" dirty="0">
                <a:latin typeface="Futura PT Book" panose="020B05020202040203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чемпионатов</a:t>
            </a:r>
            <a:endParaRPr lang="en-US" sz="1600" b="0" i="0" dirty="0">
              <a:latin typeface="Futura PT Book" panose="020B05020202040203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CFF17DB3-BD8E-1AA0-0FC2-B38A538EE917}"/>
              </a:ext>
            </a:extLst>
          </p:cNvPr>
          <p:cNvSpPr txBox="1"/>
          <p:nvPr userDrawn="1"/>
        </p:nvSpPr>
        <p:spPr>
          <a:xfrm>
            <a:off x="8950325" y="2145937"/>
            <a:ext cx="2394196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ru-RU" sz="1600" dirty="0">
                <a:latin typeface="Futura PT Light" panose="020B04020202040203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Региональных</a:t>
            </a:r>
          </a:p>
          <a:p>
            <a:pPr algn="l"/>
            <a:r>
              <a:rPr lang="ru-RU" sz="1600" dirty="0">
                <a:latin typeface="Futura PT Light" panose="020B04020202040203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чемпионатов</a:t>
            </a:r>
            <a:endParaRPr lang="en-US" sz="1600" dirty="0">
              <a:latin typeface="Futura PT Light" panose="020B04020202040203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="" xmlns:a16="http://schemas.microsoft.com/office/drawing/2014/main" id="{65F29F40-B0BD-382D-2B48-06CF85350ABA}"/>
              </a:ext>
            </a:extLst>
          </p:cNvPr>
          <p:cNvSpPr txBox="1"/>
          <p:nvPr userDrawn="1"/>
        </p:nvSpPr>
        <p:spPr>
          <a:xfrm>
            <a:off x="6496849" y="3616929"/>
            <a:ext cx="2394196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ru-RU" sz="1600" b="0" dirty="0">
                <a:latin typeface="Futura PT Light" panose="020B04020202040203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Региональных</a:t>
            </a:r>
          </a:p>
          <a:p>
            <a:pPr algn="l"/>
            <a:r>
              <a:rPr lang="ru-RU" sz="1600" b="0" dirty="0">
                <a:latin typeface="Futura PT Light" panose="020B04020202040203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центров «</a:t>
            </a:r>
            <a:r>
              <a:rPr lang="ru-RU" sz="1600" b="0" dirty="0" err="1">
                <a:latin typeface="Futura PT Light" panose="020B04020202040203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Абилимпикс</a:t>
            </a:r>
            <a:r>
              <a:rPr lang="ru-RU" sz="1600" b="0" dirty="0">
                <a:latin typeface="Futura PT Light" panose="020B04020202040203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»</a:t>
            </a:r>
            <a:endParaRPr lang="en-US" sz="1600" b="0" dirty="0">
              <a:latin typeface="Futura PT Light" panose="020B04020202040203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2E40250E-2379-EBD1-533D-B53206DF45C0}"/>
              </a:ext>
            </a:extLst>
          </p:cNvPr>
          <p:cNvSpPr txBox="1"/>
          <p:nvPr userDrawn="1"/>
        </p:nvSpPr>
        <p:spPr>
          <a:xfrm>
            <a:off x="8950325" y="3616929"/>
            <a:ext cx="2394196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ru-RU" sz="1600" dirty="0">
                <a:latin typeface="Futura PT Light" panose="020B04020202040203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Волонтерских</a:t>
            </a:r>
          </a:p>
          <a:p>
            <a:pPr algn="l"/>
            <a:r>
              <a:rPr lang="ru-RU" sz="1600" dirty="0">
                <a:latin typeface="Futura PT Light" panose="020B04020202040203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центров</a:t>
            </a:r>
            <a:endParaRPr lang="en-US" sz="1600" dirty="0">
              <a:latin typeface="Futura PT Light" panose="020B04020202040203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="" xmlns:a16="http://schemas.microsoft.com/office/drawing/2014/main" id="{E736B9DA-B349-EA80-08F2-4CDFE3CCC7FF}"/>
              </a:ext>
            </a:extLst>
          </p:cNvPr>
          <p:cNvSpPr txBox="1"/>
          <p:nvPr userDrawn="1"/>
        </p:nvSpPr>
        <p:spPr>
          <a:xfrm>
            <a:off x="6496849" y="5101172"/>
            <a:ext cx="2388916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ru-RU" sz="1600" dirty="0">
                <a:latin typeface="Futura PT Light" panose="020B04020202040203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Региональных</a:t>
            </a:r>
            <a:r>
              <a:rPr lang="en-US" sz="1600" dirty="0">
                <a:latin typeface="Futura PT Light" panose="020B04020202040203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ru-RU" sz="1600" dirty="0">
                <a:latin typeface="Futura PT Light" panose="020B04020202040203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центров </a:t>
            </a:r>
            <a:endParaRPr lang="en-US" sz="1600" dirty="0">
              <a:latin typeface="Futura PT Light" panose="020B04020202040203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  <a:p>
            <a:pPr algn="l"/>
            <a:r>
              <a:rPr lang="ru-RU" sz="1600" dirty="0">
                <a:latin typeface="Futura PT Light" panose="020B04020202040203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обучения</a:t>
            </a:r>
            <a:r>
              <a:rPr lang="en-US" sz="1600" dirty="0">
                <a:latin typeface="Futura PT Light" panose="020B04020202040203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ru-RU" sz="1600" dirty="0">
                <a:latin typeface="Futura PT Light" panose="020B04020202040203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экспертов</a:t>
            </a:r>
            <a:endParaRPr lang="en-US" sz="1600" dirty="0">
              <a:latin typeface="Futura PT Light" panose="020B04020202040203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="" xmlns:a16="http://schemas.microsoft.com/office/drawing/2014/main" id="{2596E3D3-3BD6-BC51-3B48-D7EBD6534F8F}"/>
              </a:ext>
            </a:extLst>
          </p:cNvPr>
          <p:cNvSpPr txBox="1"/>
          <p:nvPr userDrawn="1"/>
        </p:nvSpPr>
        <p:spPr>
          <a:xfrm>
            <a:off x="8950325" y="5101172"/>
            <a:ext cx="2394196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ru-RU" sz="1600" dirty="0">
                <a:latin typeface="Futura PT Light" panose="020B04020202040203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Подготовленных</a:t>
            </a:r>
          </a:p>
          <a:p>
            <a:pPr algn="l"/>
            <a:r>
              <a:rPr lang="ru-RU" sz="1600" dirty="0">
                <a:latin typeface="Futura PT Light" panose="020B04020202040203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экспертов</a:t>
            </a:r>
            <a:endParaRPr lang="en-US" sz="1600" dirty="0">
              <a:latin typeface="Futura PT Light" panose="020B04020202040203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="" xmlns:a16="http://schemas.microsoft.com/office/drawing/2014/main" id="{BC3BD98F-CC5F-4552-A4AE-39A024C33D7F}"/>
              </a:ext>
            </a:extLst>
          </p:cNvPr>
          <p:cNvSpPr txBox="1"/>
          <p:nvPr userDrawn="1"/>
        </p:nvSpPr>
        <p:spPr>
          <a:xfrm>
            <a:off x="616979" y="2300404"/>
            <a:ext cx="5092460" cy="30469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ru-RU" sz="1800" b="0" i="0" dirty="0">
                <a:solidFill>
                  <a:srgbClr val="000000"/>
                </a:solidFill>
                <a:effectLst/>
                <a:latin typeface="Futura PT Book" panose="020B0502020204020303" pitchFamily="34" charset="0"/>
              </a:rPr>
              <a:t>— научно-методическое и организационное сопровождение конкурсов профессионального мастерства среди людей с инвалидностью и ограниченными возможностями здоровья «</a:t>
            </a:r>
            <a:r>
              <a:rPr lang="ru-RU" sz="1800" b="0" i="0" dirty="0" err="1">
                <a:solidFill>
                  <a:srgbClr val="000000"/>
                </a:solidFill>
                <a:effectLst/>
                <a:latin typeface="Futura PT Book" panose="020B0502020204020303" pitchFamily="34" charset="0"/>
              </a:rPr>
              <a:t>Абилимпикс</a:t>
            </a:r>
            <a:r>
              <a:rPr lang="ru-RU" sz="1800" b="0" i="0" dirty="0">
                <a:solidFill>
                  <a:srgbClr val="000000"/>
                </a:solidFill>
                <a:effectLst/>
                <a:latin typeface="Futura PT Book" panose="020B0502020204020303" pitchFamily="34" charset="0"/>
              </a:rPr>
              <a:t>», организация повышения квалификации экспертов, организаторов, педагогов и волонтёров для проведения конкурсов профессионального мастерства «</a:t>
            </a:r>
            <a:r>
              <a:rPr lang="ru-RU" sz="1800" b="0" i="0" dirty="0" err="1">
                <a:solidFill>
                  <a:srgbClr val="000000"/>
                </a:solidFill>
                <a:effectLst/>
                <a:latin typeface="Futura PT Book" panose="020B0502020204020303" pitchFamily="34" charset="0"/>
              </a:rPr>
              <a:t>Абилимпикс</a:t>
            </a:r>
            <a:r>
              <a:rPr lang="ru-RU" sz="1800" b="0" i="0" dirty="0">
                <a:solidFill>
                  <a:srgbClr val="000000"/>
                </a:solidFill>
                <a:effectLst/>
                <a:latin typeface="Futura PT Book" panose="020B0502020204020303" pitchFamily="34" charset="0"/>
              </a:rPr>
              <a:t>», а также организация содействия трудоустройству людей с инвалидностью через их участие в конкурсах профессионального мастерства.</a:t>
            </a:r>
            <a:endParaRPr lang="ru-RU" sz="1800" b="0" i="0" dirty="0">
              <a:latin typeface="Futura PT Book" panose="020B05020202040203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860A1BE9-5235-115A-542F-B9D8C7726546}"/>
              </a:ext>
            </a:extLst>
          </p:cNvPr>
          <p:cNvSpPr txBox="1"/>
          <p:nvPr userDrawn="1"/>
        </p:nvSpPr>
        <p:spPr>
          <a:xfrm>
            <a:off x="6496849" y="1397734"/>
            <a:ext cx="2388916" cy="738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/>
            <a:r>
              <a:rPr lang="en-US" sz="4800" b="1" i="0" kern="1200" dirty="0">
                <a:solidFill>
                  <a:srgbClr val="0540F2"/>
                </a:solidFill>
                <a:latin typeface="Futura PT Demi" panose="020B0502020204020303" pitchFamily="34" charset="0"/>
                <a:ea typeface="+mn-ea"/>
                <a:cs typeface="+mn-cs"/>
              </a:rPr>
              <a:t>6</a:t>
            </a:r>
            <a:endParaRPr lang="x-none" sz="4800" b="1" i="0" kern="1200" dirty="0">
              <a:solidFill>
                <a:srgbClr val="0540F2"/>
              </a:solidFill>
              <a:latin typeface="Futura PT Demi" panose="020B0502020204020303" pitchFamily="34" charset="0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19A997D3-D1CC-1D1D-EFA0-BF7BF6BD360B}"/>
              </a:ext>
            </a:extLst>
          </p:cNvPr>
          <p:cNvSpPr txBox="1"/>
          <p:nvPr userDrawn="1"/>
        </p:nvSpPr>
        <p:spPr>
          <a:xfrm>
            <a:off x="6496849" y="2874159"/>
            <a:ext cx="2388916" cy="738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/>
            <a:r>
              <a:rPr lang="en-US" sz="4800" b="1" i="0" kern="1200" dirty="0">
                <a:solidFill>
                  <a:srgbClr val="0540F2"/>
                </a:solidFill>
                <a:latin typeface="Futura PT Demi" panose="020B0502020204020303" pitchFamily="34" charset="0"/>
                <a:ea typeface="+mn-ea"/>
                <a:cs typeface="+mn-cs"/>
              </a:rPr>
              <a:t>85</a:t>
            </a:r>
            <a:endParaRPr lang="x-none" sz="4800" b="1" i="0" kern="1200" dirty="0">
              <a:solidFill>
                <a:srgbClr val="0540F2"/>
              </a:solidFill>
              <a:latin typeface="Futura PT Demi" panose="020B0502020204020303" pitchFamily="34" charset="0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9DEA9F07-4504-C10A-4F54-1B7D8D1C68CC}"/>
              </a:ext>
            </a:extLst>
          </p:cNvPr>
          <p:cNvSpPr txBox="1"/>
          <p:nvPr userDrawn="1"/>
        </p:nvSpPr>
        <p:spPr>
          <a:xfrm>
            <a:off x="8950325" y="2874159"/>
            <a:ext cx="2388916" cy="738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/>
            <a:r>
              <a:rPr lang="en-US" sz="4800" b="1" i="0" kern="1200" dirty="0">
                <a:solidFill>
                  <a:srgbClr val="0540F2"/>
                </a:solidFill>
                <a:latin typeface="Futura PT Demi" panose="020B0502020204020303" pitchFamily="34" charset="0"/>
                <a:ea typeface="+mn-ea"/>
                <a:cs typeface="+mn-cs"/>
              </a:rPr>
              <a:t>85</a:t>
            </a:r>
            <a:endParaRPr lang="x-none" sz="4800" b="1" i="0" kern="1200" dirty="0">
              <a:solidFill>
                <a:srgbClr val="0540F2"/>
              </a:solidFill>
              <a:latin typeface="Futura PT Demi" panose="020B0502020204020303" pitchFamily="34" charset="0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5405F9C9-93B3-1A75-2959-CB3C9C481199}"/>
              </a:ext>
            </a:extLst>
          </p:cNvPr>
          <p:cNvSpPr txBox="1"/>
          <p:nvPr userDrawn="1"/>
        </p:nvSpPr>
        <p:spPr>
          <a:xfrm>
            <a:off x="8950325" y="1397734"/>
            <a:ext cx="2388916" cy="738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/>
            <a:r>
              <a:rPr lang="en-US" sz="4800" b="1" i="0" kern="1200" dirty="0">
                <a:solidFill>
                  <a:srgbClr val="0540F2"/>
                </a:solidFill>
                <a:latin typeface="Futura PT Demi" panose="020B0502020204020303" pitchFamily="34" charset="0"/>
                <a:ea typeface="+mn-ea"/>
                <a:cs typeface="+mn-cs"/>
              </a:rPr>
              <a:t>573</a:t>
            </a:r>
            <a:endParaRPr lang="x-none" sz="4800" b="1" i="0" kern="1200" dirty="0">
              <a:solidFill>
                <a:srgbClr val="0540F2"/>
              </a:solidFill>
              <a:latin typeface="Futura PT Demi" panose="020B0502020204020303" pitchFamily="34" charset="0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8B9C99C8-C837-B102-C894-4F31D430CA68}"/>
              </a:ext>
            </a:extLst>
          </p:cNvPr>
          <p:cNvSpPr txBox="1"/>
          <p:nvPr userDrawn="1"/>
        </p:nvSpPr>
        <p:spPr>
          <a:xfrm>
            <a:off x="6496849" y="4353633"/>
            <a:ext cx="2388916" cy="738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/>
            <a:r>
              <a:rPr lang="en-US" sz="4800" b="1" i="0" kern="1200" dirty="0">
                <a:solidFill>
                  <a:srgbClr val="0540F2"/>
                </a:solidFill>
                <a:latin typeface="Futura PT Demi" panose="020B0502020204020303" pitchFamily="34" charset="0"/>
                <a:ea typeface="+mn-ea"/>
                <a:cs typeface="+mn-cs"/>
              </a:rPr>
              <a:t>83</a:t>
            </a:r>
            <a:endParaRPr lang="x-none" sz="4800" b="1" i="0" kern="1200" dirty="0">
              <a:solidFill>
                <a:srgbClr val="0540F2"/>
              </a:solidFill>
              <a:latin typeface="Futura PT Demi" panose="020B0502020204020303" pitchFamily="34" charset="0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A8208750-F5D0-314A-D025-3DDAB5CCF95B}"/>
              </a:ext>
            </a:extLst>
          </p:cNvPr>
          <p:cNvSpPr txBox="1"/>
          <p:nvPr userDrawn="1"/>
        </p:nvSpPr>
        <p:spPr>
          <a:xfrm>
            <a:off x="8950325" y="4353633"/>
            <a:ext cx="2388916" cy="738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/>
            <a:r>
              <a:rPr lang="en-US" sz="4800" b="1" i="0" kern="1200" dirty="0">
                <a:solidFill>
                  <a:srgbClr val="0540F2"/>
                </a:solidFill>
                <a:latin typeface="Futura PT Demi" panose="020B0502020204020303" pitchFamily="34" charset="0"/>
                <a:ea typeface="+mn-ea"/>
                <a:cs typeface="+mn-cs"/>
              </a:rPr>
              <a:t>&gt; 14 000</a:t>
            </a:r>
            <a:endParaRPr lang="x-none" sz="4800" b="1" i="0" kern="1200" dirty="0">
              <a:solidFill>
                <a:srgbClr val="0540F2"/>
              </a:solidFill>
              <a:latin typeface="Futura PT Demi" panose="020B0502020204020303" pitchFamily="34" charset="0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C634C348-4D79-4E55-9FE8-B1C23414C3CC}"/>
              </a:ext>
            </a:extLst>
          </p:cNvPr>
          <p:cNvSpPr txBox="1"/>
          <p:nvPr userDrawn="1"/>
        </p:nvSpPr>
        <p:spPr>
          <a:xfrm>
            <a:off x="11193395" y="5898412"/>
            <a:ext cx="4859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276BC3AB-C257-4DA5-9F33-BF8342E5AFD5}" type="slidenum">
              <a:rPr lang="ru-RU" sz="2000" smtClean="0"/>
              <a:pPr/>
              <a:t>‹#›</a:t>
            </a:fld>
            <a:endParaRPr lang="ru-RU" sz="2000" dirty="0"/>
          </a:p>
        </p:txBody>
      </p:sp>
      <p:grpSp>
        <p:nvGrpSpPr>
          <p:cNvPr id="21" name="Группа 20">
            <a:extLst>
              <a:ext uri="{FF2B5EF4-FFF2-40B4-BE49-F238E27FC236}">
                <a16:creationId xmlns="" xmlns:a16="http://schemas.microsoft.com/office/drawing/2014/main" id="{8C15279A-467C-4E6B-9EA1-95893E69A0BD}"/>
              </a:ext>
            </a:extLst>
          </p:cNvPr>
          <p:cNvGrpSpPr/>
          <p:nvPr userDrawn="1"/>
        </p:nvGrpSpPr>
        <p:grpSpPr>
          <a:xfrm>
            <a:off x="576263" y="5927015"/>
            <a:ext cx="2590975" cy="394584"/>
            <a:chOff x="548879" y="6104894"/>
            <a:chExt cx="2590975" cy="394584"/>
          </a:xfrm>
          <a:solidFill>
            <a:schemeClr val="tx1"/>
          </a:solidFill>
        </p:grpSpPr>
        <p:pic>
          <p:nvPicPr>
            <p:cNvPr id="22" name="Рисунок 21">
              <a:extLst>
                <a:ext uri="{FF2B5EF4-FFF2-40B4-BE49-F238E27FC236}">
                  <a16:creationId xmlns="" xmlns:a16="http://schemas.microsoft.com/office/drawing/2014/main" id="{4DFCA516-BA20-419E-A8A2-B57965C183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40249" y="6212241"/>
              <a:ext cx="1899605" cy="174276"/>
            </a:xfrm>
            <a:prstGeom prst="rect">
              <a:avLst/>
            </a:prstGeom>
          </p:spPr>
        </p:pic>
        <p:pic>
          <p:nvPicPr>
            <p:cNvPr id="23" name="Рисунок 22">
              <a:extLst>
                <a:ext uri="{FF2B5EF4-FFF2-40B4-BE49-F238E27FC236}">
                  <a16:creationId xmlns="" xmlns:a16="http://schemas.microsoft.com/office/drawing/2014/main" id="{36EC71E4-FB36-4D32-BAA9-E331F9A45A4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48879" y="6104894"/>
              <a:ext cx="327421" cy="394584"/>
            </a:xfrm>
            <a:prstGeom prst="rect">
              <a:avLst/>
            </a:prstGeom>
          </p:spPr>
        </p:pic>
      </p:grpSp>
      <p:pic>
        <p:nvPicPr>
          <p:cNvPr id="24" name="Рисунок 23">
            <a:extLst>
              <a:ext uri="{FF2B5EF4-FFF2-40B4-BE49-F238E27FC236}">
                <a16:creationId xmlns="" xmlns:a16="http://schemas.microsoft.com/office/drawing/2014/main" id="{38C4A6C7-4389-4D1C-81ED-5AEDF00A37DE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148638" y="5885174"/>
            <a:ext cx="606983" cy="426586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="" xmlns:a16="http://schemas.microsoft.com/office/drawing/2014/main" id="{BD6D767B-8050-4558-90B8-3F89A58CAF9D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193875" y="5907922"/>
            <a:ext cx="394404" cy="381091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="" xmlns:a16="http://schemas.microsoft.com/office/drawing/2014/main" id="{3D236E09-DF2C-44CE-A351-14A295A261AD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971735" y="5933698"/>
            <a:ext cx="772465" cy="329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626997"/>
      </p:ext>
    </p:extLst>
  </p:cSld>
  <p:clrMapOvr>
    <a:masterClrMapping/>
  </p:clrMapOvr>
  <p:extLst>
    <p:ext uri="{DCECCB84-F9BA-43D5-87BE-67443E8EF086}">
      <p15:sldGuideLst xmlns="" xmlns:p15="http://schemas.microsoft.com/office/powerpoint/2012/main">
        <p15:guide id="1" orient="horz" pos="3732">
          <p15:clr>
            <a:srgbClr val="FBAE40"/>
          </p15:clr>
        </p15:guide>
        <p15:guide id="2" pos="363">
          <p15:clr>
            <a:srgbClr val="FBAE40"/>
          </p15:clr>
        </p15:guide>
        <p15:guide id="3" orient="horz" pos="3975">
          <p15:clr>
            <a:srgbClr val="FBAE40"/>
          </p15:clr>
        </p15:guide>
        <p15:guide id="4" pos="7260">
          <p15:clr>
            <a:srgbClr val="FBAE40"/>
          </p15:clr>
        </p15:guide>
        <p15:guide id="5" orient="horz" pos="845" userDrawn="1">
          <p15:clr>
            <a:srgbClr val="FBAE40"/>
          </p15:clr>
        </p15:guide>
        <p15:guide id="6" pos="5638" userDrawn="1">
          <p15:clr>
            <a:srgbClr val="FBAE40"/>
          </p15:clr>
        </p15:guide>
        <p15:guide id="7" orient="horz" pos="3493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3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4">
            <a:extLst>
              <a:ext uri="{FF2B5EF4-FFF2-40B4-BE49-F238E27FC236}">
                <a16:creationId xmlns="" xmlns:a16="http://schemas.microsoft.com/office/drawing/2014/main" id="{9B6C2EE5-CAF5-3D93-5CDC-537AE231110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16002" y="1852662"/>
            <a:ext cx="5160978" cy="2769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indent="0">
              <a:buNone/>
              <a:defRPr lang="x-none" sz="1800" b="0" i="0" dirty="0">
                <a:latin typeface="Futura PT Book" panose="020B0502020204020303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ru-RU" dirty="0"/>
              <a:t>18</a:t>
            </a:r>
            <a:r>
              <a:rPr lang="x-none" dirty="0"/>
              <a:t>pt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CEEFF605-342E-FEDA-BA86-39AADDFE277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6003" y="2311629"/>
            <a:ext cx="5160979" cy="49244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indent="0">
              <a:buNone/>
              <a:defRPr lang="en-US" sz="1600" b="0" i="0" dirty="0">
                <a:latin typeface="Futura PT Book" panose="020B0502020204020303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dirty="0"/>
              <a:t>1</a:t>
            </a:r>
            <a:r>
              <a:rPr lang="ru-RU" dirty="0"/>
              <a:t>6</a:t>
            </a:r>
            <a:r>
              <a:rPr lang="en-US" dirty="0" err="1"/>
              <a:t>pt</a:t>
            </a:r>
            <a:r>
              <a:rPr lang="en-US" dirty="0"/>
              <a:t> Lorem ipsum dolor sit amet, consectetuer adipiscing elit. Maecenas porttitor congue massa </a:t>
            </a:r>
          </a:p>
        </p:txBody>
      </p:sp>
      <p:sp>
        <p:nvSpPr>
          <p:cNvPr id="22" name="Text Placeholder 5">
            <a:extLst>
              <a:ext uri="{FF2B5EF4-FFF2-40B4-BE49-F238E27FC236}">
                <a16:creationId xmlns="" xmlns:a16="http://schemas.microsoft.com/office/drawing/2014/main" id="{5F94A1D4-22C8-47AE-618C-0D909431E2C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16003" y="1375432"/>
            <a:ext cx="1201546" cy="45550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lvl1pPr marL="0" indent="0">
              <a:buNone/>
              <a:defRPr lang="x-none" sz="3200" b="0" i="0" dirty="0">
                <a:solidFill>
                  <a:srgbClr val="0540F2"/>
                </a:solidFill>
                <a:latin typeface="Futura PT Book" panose="020B0502020204020303" pitchFamily="34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ru-RU" dirty="0"/>
              <a:t>01</a:t>
            </a:r>
            <a:endParaRPr lang="x-none" dirty="0"/>
          </a:p>
        </p:txBody>
      </p:sp>
      <p:sp>
        <p:nvSpPr>
          <p:cNvPr id="25" name="Заголовок 17">
            <a:extLst>
              <a:ext uri="{FF2B5EF4-FFF2-40B4-BE49-F238E27FC236}">
                <a16:creationId xmlns="" xmlns:a16="http://schemas.microsoft.com/office/drawing/2014/main" id="{4A630F8B-7EE7-EC58-90B1-6CCE1E9A32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6002" y="541218"/>
            <a:ext cx="10907132" cy="44762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 sz="3200" b="1" i="0">
                <a:solidFill>
                  <a:srgbClr val="0540F2"/>
                </a:solidFill>
                <a:latin typeface="Futura PT Demi" panose="020B0502020204020303" pitchFamily="34" charset="0"/>
              </a:defRPr>
            </a:lvl1pPr>
          </a:lstStyle>
          <a:p>
            <a:r>
              <a:rPr lang="ru-RU" dirty="0"/>
              <a:t>Заголовок</a:t>
            </a:r>
            <a:r>
              <a:rPr lang="en-US" dirty="0"/>
              <a:t> </a:t>
            </a:r>
            <a:r>
              <a:rPr lang="ru-RU" dirty="0"/>
              <a:t>слайда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="" xmlns:a16="http://schemas.microsoft.com/office/drawing/2014/main" id="{AD734A24-7576-3F31-A390-B7BE4EEA2E13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379237" y="1852662"/>
            <a:ext cx="5160978" cy="2769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indent="0">
              <a:buNone/>
              <a:defRPr lang="x-none" sz="1800" b="0" i="0" dirty="0">
                <a:latin typeface="Futura PT Book" panose="020B0502020204020303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ru-RU" dirty="0"/>
              <a:t>18</a:t>
            </a:r>
            <a:r>
              <a:rPr lang="x-none" dirty="0"/>
              <a:t>pt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="" xmlns:a16="http://schemas.microsoft.com/office/drawing/2014/main" id="{2ED49E95-0D0E-2015-AC02-4CBE74E26E80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379239" y="2311629"/>
            <a:ext cx="5160979" cy="49244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indent="0">
              <a:buNone/>
              <a:defRPr lang="en-US" sz="1600" b="0" i="0" dirty="0">
                <a:latin typeface="Futura PT Book" panose="020B0502020204020303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dirty="0"/>
              <a:t>1</a:t>
            </a:r>
            <a:r>
              <a:rPr lang="ru-RU" dirty="0"/>
              <a:t>6</a:t>
            </a:r>
            <a:r>
              <a:rPr lang="en-US" dirty="0" err="1"/>
              <a:t>pt</a:t>
            </a:r>
            <a:r>
              <a:rPr lang="en-US" dirty="0"/>
              <a:t> Lorem ipsum dolor sit amet, consectetuer adipiscing elit. Maecenas porttitor congue massa </a:t>
            </a:r>
          </a:p>
        </p:txBody>
      </p:sp>
      <p:sp>
        <p:nvSpPr>
          <p:cNvPr id="28" name="Text Placeholder 5">
            <a:extLst>
              <a:ext uri="{FF2B5EF4-FFF2-40B4-BE49-F238E27FC236}">
                <a16:creationId xmlns="" xmlns:a16="http://schemas.microsoft.com/office/drawing/2014/main" id="{F9393890-2CDD-3D02-EA66-2F3484C5FA5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379238" y="1375432"/>
            <a:ext cx="1201546" cy="45550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lvl1pPr marL="0" indent="0">
              <a:buNone/>
              <a:defRPr lang="x-none" sz="3200" b="0" i="0" dirty="0">
                <a:solidFill>
                  <a:srgbClr val="0540F2"/>
                </a:solidFill>
                <a:latin typeface="Futura PT Book" panose="020B0502020204020303" pitchFamily="34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ru-RU" dirty="0"/>
              <a:t>02</a:t>
            </a:r>
            <a:endParaRPr lang="x-none" dirty="0"/>
          </a:p>
        </p:txBody>
      </p:sp>
      <p:sp>
        <p:nvSpPr>
          <p:cNvPr id="29" name="Text Placeholder 4">
            <a:extLst>
              <a:ext uri="{FF2B5EF4-FFF2-40B4-BE49-F238E27FC236}">
                <a16:creationId xmlns="" xmlns:a16="http://schemas.microsoft.com/office/drawing/2014/main" id="{CB83AE9E-F3FD-DD2B-FE75-80D24BF6D71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16002" y="3795761"/>
            <a:ext cx="5160978" cy="2769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indent="0">
              <a:buNone/>
              <a:defRPr lang="x-none" sz="1800" b="0" i="0" dirty="0">
                <a:latin typeface="Futura PT Book" panose="020B0502020204020303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ru-RU" dirty="0"/>
              <a:t>18</a:t>
            </a:r>
            <a:r>
              <a:rPr lang="x-none" dirty="0"/>
              <a:t>pt</a:t>
            </a:r>
          </a:p>
        </p:txBody>
      </p:sp>
      <p:sp>
        <p:nvSpPr>
          <p:cNvPr id="30" name="Text Placeholder 7">
            <a:extLst>
              <a:ext uri="{FF2B5EF4-FFF2-40B4-BE49-F238E27FC236}">
                <a16:creationId xmlns="" xmlns:a16="http://schemas.microsoft.com/office/drawing/2014/main" id="{7FC4A445-E7B4-9561-A888-D3BD39D0B1C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16003" y="4254729"/>
            <a:ext cx="5160979" cy="49244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indent="0">
              <a:buNone/>
              <a:defRPr lang="en-US" sz="1600" b="0" i="0" dirty="0">
                <a:latin typeface="Futura PT Book" panose="020B0502020204020303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dirty="0"/>
              <a:t>1</a:t>
            </a:r>
            <a:r>
              <a:rPr lang="ru-RU" dirty="0"/>
              <a:t>6</a:t>
            </a:r>
            <a:r>
              <a:rPr lang="en-US" dirty="0" err="1"/>
              <a:t>pt</a:t>
            </a:r>
            <a:r>
              <a:rPr lang="en-US" dirty="0"/>
              <a:t> Lorem ipsum dolor sit amet, consectetuer adipiscing elit. Maecenas porttitor congue massa </a:t>
            </a:r>
          </a:p>
        </p:txBody>
      </p:sp>
      <p:sp>
        <p:nvSpPr>
          <p:cNvPr id="31" name="Text Placeholder 5">
            <a:extLst>
              <a:ext uri="{FF2B5EF4-FFF2-40B4-BE49-F238E27FC236}">
                <a16:creationId xmlns="" xmlns:a16="http://schemas.microsoft.com/office/drawing/2014/main" id="{3ADE7753-8365-9D18-6DBC-29921942566F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16003" y="3318532"/>
            <a:ext cx="1201546" cy="45550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lvl1pPr marL="0" indent="0">
              <a:buNone/>
              <a:defRPr lang="x-none" sz="3200" b="0" i="0" dirty="0">
                <a:solidFill>
                  <a:srgbClr val="0540F2"/>
                </a:solidFill>
                <a:latin typeface="Futura PT Book" panose="020B0502020204020303" pitchFamily="34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ru-RU" dirty="0"/>
              <a:t>01</a:t>
            </a:r>
            <a:endParaRPr lang="x-none" dirty="0"/>
          </a:p>
        </p:txBody>
      </p:sp>
      <p:sp>
        <p:nvSpPr>
          <p:cNvPr id="32" name="Text Placeholder 4">
            <a:extLst>
              <a:ext uri="{FF2B5EF4-FFF2-40B4-BE49-F238E27FC236}">
                <a16:creationId xmlns="" xmlns:a16="http://schemas.microsoft.com/office/drawing/2014/main" id="{D6DE210B-D894-095F-8458-9A3CB103596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379237" y="3795761"/>
            <a:ext cx="5160978" cy="2769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indent="0">
              <a:buNone/>
              <a:defRPr lang="x-none" sz="1800" b="0" i="0" dirty="0">
                <a:latin typeface="Futura PT Book" panose="020B0502020204020303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ru-RU" dirty="0"/>
              <a:t>18</a:t>
            </a:r>
            <a:r>
              <a:rPr lang="x-none" dirty="0"/>
              <a:t>pt</a:t>
            </a:r>
          </a:p>
        </p:txBody>
      </p:sp>
      <p:sp>
        <p:nvSpPr>
          <p:cNvPr id="33" name="Text Placeholder 7">
            <a:extLst>
              <a:ext uri="{FF2B5EF4-FFF2-40B4-BE49-F238E27FC236}">
                <a16:creationId xmlns="" xmlns:a16="http://schemas.microsoft.com/office/drawing/2014/main" id="{9482D896-43DF-6925-FDB7-E9A0CDB7A437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379239" y="4254729"/>
            <a:ext cx="5160979" cy="49244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indent="0">
              <a:buNone/>
              <a:defRPr lang="en-US" sz="1600" b="0" i="0" dirty="0">
                <a:latin typeface="Futura PT Book" panose="020B0502020204020303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dirty="0"/>
              <a:t>1</a:t>
            </a:r>
            <a:r>
              <a:rPr lang="ru-RU" dirty="0"/>
              <a:t>6</a:t>
            </a:r>
            <a:r>
              <a:rPr lang="en-US" dirty="0" err="1"/>
              <a:t>pt</a:t>
            </a:r>
            <a:r>
              <a:rPr lang="en-US" dirty="0"/>
              <a:t> Lorem ipsum dolor sit amet, consectetuer adipiscing elit. Maecenas porttitor congue massa </a:t>
            </a:r>
          </a:p>
        </p:txBody>
      </p:sp>
      <p:sp>
        <p:nvSpPr>
          <p:cNvPr id="34" name="Text Placeholder 5">
            <a:extLst>
              <a:ext uri="{FF2B5EF4-FFF2-40B4-BE49-F238E27FC236}">
                <a16:creationId xmlns="" xmlns:a16="http://schemas.microsoft.com/office/drawing/2014/main" id="{B113053F-8B21-D428-AA8E-E714F18B7386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379238" y="3318532"/>
            <a:ext cx="1201546" cy="45550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lvl1pPr marL="0" indent="0">
              <a:buNone/>
              <a:defRPr lang="x-none" sz="3200" b="0" i="0" dirty="0">
                <a:solidFill>
                  <a:srgbClr val="0540F2"/>
                </a:solidFill>
                <a:latin typeface="Futura PT Book" panose="020B0502020204020303" pitchFamily="34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ru-RU" dirty="0"/>
              <a:t>02</a:t>
            </a:r>
            <a:endParaRPr lang="x-none" dirty="0"/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EAC368E9-8C8E-42F9-AE2A-ED38F57D6EC5}"/>
              </a:ext>
            </a:extLst>
          </p:cNvPr>
          <p:cNvSpPr txBox="1"/>
          <p:nvPr userDrawn="1"/>
        </p:nvSpPr>
        <p:spPr>
          <a:xfrm>
            <a:off x="11193395" y="5898412"/>
            <a:ext cx="4859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276BC3AB-C257-4DA5-9F33-BF8342E5AFD5}" type="slidenum">
              <a:rPr lang="ru-RU" sz="2000" smtClean="0"/>
              <a:pPr/>
              <a:t>‹#›</a:t>
            </a:fld>
            <a:endParaRPr lang="ru-RU" sz="2000" dirty="0"/>
          </a:p>
        </p:txBody>
      </p:sp>
      <p:grpSp>
        <p:nvGrpSpPr>
          <p:cNvPr id="37" name="Группа 36">
            <a:extLst>
              <a:ext uri="{FF2B5EF4-FFF2-40B4-BE49-F238E27FC236}">
                <a16:creationId xmlns="" xmlns:a16="http://schemas.microsoft.com/office/drawing/2014/main" id="{B1171DEE-EAB5-41CB-BB35-48986E48DDBD}"/>
              </a:ext>
            </a:extLst>
          </p:cNvPr>
          <p:cNvGrpSpPr/>
          <p:nvPr userDrawn="1"/>
        </p:nvGrpSpPr>
        <p:grpSpPr>
          <a:xfrm>
            <a:off x="576263" y="5927015"/>
            <a:ext cx="2590975" cy="394584"/>
            <a:chOff x="548879" y="6104894"/>
            <a:chExt cx="2590975" cy="394584"/>
          </a:xfrm>
          <a:solidFill>
            <a:schemeClr val="tx1"/>
          </a:solidFill>
        </p:grpSpPr>
        <p:pic>
          <p:nvPicPr>
            <p:cNvPr id="38" name="Рисунок 37">
              <a:extLst>
                <a:ext uri="{FF2B5EF4-FFF2-40B4-BE49-F238E27FC236}">
                  <a16:creationId xmlns="" xmlns:a16="http://schemas.microsoft.com/office/drawing/2014/main" id="{87D90BFD-4B70-4464-B77F-538D561AA1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40249" y="6212241"/>
              <a:ext cx="1899605" cy="174276"/>
            </a:xfrm>
            <a:prstGeom prst="rect">
              <a:avLst/>
            </a:prstGeom>
          </p:spPr>
        </p:pic>
        <p:pic>
          <p:nvPicPr>
            <p:cNvPr id="39" name="Рисунок 38">
              <a:extLst>
                <a:ext uri="{FF2B5EF4-FFF2-40B4-BE49-F238E27FC236}">
                  <a16:creationId xmlns="" xmlns:a16="http://schemas.microsoft.com/office/drawing/2014/main" id="{33235145-500B-4B6F-AE70-84AAD61ADD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48879" y="6104894"/>
              <a:ext cx="327421" cy="394584"/>
            </a:xfrm>
            <a:prstGeom prst="rect">
              <a:avLst/>
            </a:prstGeom>
          </p:spPr>
        </p:pic>
      </p:grpSp>
      <p:pic>
        <p:nvPicPr>
          <p:cNvPr id="40" name="Рисунок 39">
            <a:extLst>
              <a:ext uri="{FF2B5EF4-FFF2-40B4-BE49-F238E27FC236}">
                <a16:creationId xmlns="" xmlns:a16="http://schemas.microsoft.com/office/drawing/2014/main" id="{D4CB38AA-DE5C-4C1B-8C26-99CFE6CA997D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148638" y="5885174"/>
            <a:ext cx="606983" cy="426586"/>
          </a:xfrm>
          <a:prstGeom prst="rect">
            <a:avLst/>
          </a:prstGeom>
        </p:spPr>
      </p:pic>
      <p:pic>
        <p:nvPicPr>
          <p:cNvPr id="41" name="Рисунок 40">
            <a:extLst>
              <a:ext uri="{FF2B5EF4-FFF2-40B4-BE49-F238E27FC236}">
                <a16:creationId xmlns="" xmlns:a16="http://schemas.microsoft.com/office/drawing/2014/main" id="{122FA5AB-C15E-4B8C-98A6-332DEAC22D74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193875" y="5907922"/>
            <a:ext cx="394404" cy="381091"/>
          </a:xfrm>
          <a:prstGeom prst="rect">
            <a:avLst/>
          </a:prstGeom>
        </p:spPr>
      </p:pic>
      <p:pic>
        <p:nvPicPr>
          <p:cNvPr id="42" name="Рисунок 41">
            <a:extLst>
              <a:ext uri="{FF2B5EF4-FFF2-40B4-BE49-F238E27FC236}">
                <a16:creationId xmlns="" xmlns:a16="http://schemas.microsoft.com/office/drawing/2014/main" id="{7F59B1D6-98B3-4F83-92AC-B653E008B1F4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971735" y="5933698"/>
            <a:ext cx="772465" cy="329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290504"/>
      </p:ext>
    </p:extLst>
  </p:cSld>
  <p:clrMapOvr>
    <a:masterClrMapping/>
  </p:clrMapOvr>
  <p:extLst>
    <p:ext uri="{DCECCB84-F9BA-43D5-87BE-67443E8EF086}">
      <p15:sldGuideLst xmlns="" xmlns:p15="http://schemas.microsoft.com/office/powerpoint/2012/main">
        <p15:guide id="1" orient="horz" pos="3732">
          <p15:clr>
            <a:srgbClr val="FBAE40"/>
          </p15:clr>
        </p15:guide>
        <p15:guide id="2" pos="363">
          <p15:clr>
            <a:srgbClr val="FBAE40"/>
          </p15:clr>
        </p15:guide>
        <p15:guide id="3" orient="horz" pos="3975">
          <p15:clr>
            <a:srgbClr val="FBAE40"/>
          </p15:clr>
        </p15:guide>
        <p15:guide id="4" pos="7260">
          <p15:clr>
            <a:srgbClr val="FBAE40"/>
          </p15:clr>
        </p15:guide>
        <p15:guide id="5" orient="horz" pos="858" userDrawn="1">
          <p15:clr>
            <a:srgbClr val="FBAE40"/>
          </p15:clr>
        </p15:guide>
        <p15:guide id="6" orient="horz" pos="3493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3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3">
            <a:extLst>
              <a:ext uri="{FF2B5EF4-FFF2-40B4-BE49-F238E27FC236}">
                <a16:creationId xmlns="" xmlns:a16="http://schemas.microsoft.com/office/drawing/2014/main" id="{7249C3F1-A9E8-7A13-7879-FBAE9FC7C806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16001" y="1369759"/>
            <a:ext cx="720000" cy="7200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200">
                <a:latin typeface="+mj-lt"/>
              </a:defRPr>
            </a:lvl1pPr>
          </a:lstStyle>
          <a:p>
            <a:endParaRPr lang="x-none" dirty="0"/>
          </a:p>
        </p:txBody>
      </p:sp>
      <p:sp>
        <p:nvSpPr>
          <p:cNvPr id="5" name="Text Placeholder 3">
            <a:extLst>
              <a:ext uri="{FF2B5EF4-FFF2-40B4-BE49-F238E27FC236}">
                <a16:creationId xmlns="" xmlns:a16="http://schemas.microsoft.com/office/drawing/2014/main" id="{6AAACD2D-AD9C-2DB0-B2E4-3CF783DDED1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24615" y="1369759"/>
            <a:ext cx="4251805" cy="738664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marR="0" indent="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0" i="0">
                <a:latin typeface="Futura PT Book" panose="020B0502020204020303" pitchFamily="34" charset="0"/>
              </a:defRPr>
            </a:lvl1pPr>
          </a:lstStyle>
          <a:p>
            <a:pPr lvl="0"/>
            <a:r>
              <a:rPr lang="en-US" dirty="0"/>
              <a:t>1</a:t>
            </a:r>
            <a:r>
              <a:rPr lang="ru-RU" dirty="0"/>
              <a:t>6</a:t>
            </a:r>
            <a:r>
              <a:rPr lang="en-US" dirty="0"/>
              <a:t> pt Lorem ipsum dolor sit amet, consectetuer adipiscing elit. Maecenas porttitor congue massa. Fusce posuere, magna sed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="" xmlns:a16="http://schemas.microsoft.com/office/drawing/2014/main" id="{CD227DA4-93DF-50E5-773D-EF77AD36BC32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381015" y="1369759"/>
            <a:ext cx="720000" cy="7200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200">
                <a:latin typeface="+mj-lt"/>
              </a:defRPr>
            </a:lvl1pPr>
          </a:lstStyle>
          <a:p>
            <a:endParaRPr lang="x-none" dirty="0"/>
          </a:p>
        </p:txBody>
      </p:sp>
      <p:sp>
        <p:nvSpPr>
          <p:cNvPr id="11" name="Text Placeholder 3">
            <a:extLst>
              <a:ext uri="{FF2B5EF4-FFF2-40B4-BE49-F238E27FC236}">
                <a16:creationId xmlns="" xmlns:a16="http://schemas.microsoft.com/office/drawing/2014/main" id="{0CF45F15-DA2B-F8F6-9D82-43FE722F3C2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289629" y="1369759"/>
            <a:ext cx="4233506" cy="738664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marR="0" indent="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0" i="0">
                <a:latin typeface="Futura PT Book" panose="020B0502020204020303" pitchFamily="34" charset="0"/>
              </a:defRPr>
            </a:lvl1pPr>
          </a:lstStyle>
          <a:p>
            <a:pPr lvl="0"/>
            <a:r>
              <a:rPr lang="en-US" dirty="0"/>
              <a:t>Lorem ipsum dolor sit amet, consectetuer adipiscing elit. Maecenas porttitor congue massa. Fusce posuere, magna sed</a:t>
            </a:r>
          </a:p>
        </p:txBody>
      </p:sp>
      <p:sp>
        <p:nvSpPr>
          <p:cNvPr id="16" name="Picture Placeholder 3">
            <a:extLst>
              <a:ext uri="{FF2B5EF4-FFF2-40B4-BE49-F238E27FC236}">
                <a16:creationId xmlns="" xmlns:a16="http://schemas.microsoft.com/office/drawing/2014/main" id="{7B8A6EAB-A48A-B3CA-A695-8F212D991E50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616001" y="2891436"/>
            <a:ext cx="720000" cy="7200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200">
                <a:latin typeface="+mj-lt"/>
              </a:defRPr>
            </a:lvl1pPr>
          </a:lstStyle>
          <a:p>
            <a:endParaRPr lang="x-none" dirty="0"/>
          </a:p>
        </p:txBody>
      </p:sp>
      <p:sp>
        <p:nvSpPr>
          <p:cNvPr id="17" name="Text Placeholder 3">
            <a:extLst>
              <a:ext uri="{FF2B5EF4-FFF2-40B4-BE49-F238E27FC236}">
                <a16:creationId xmlns="" xmlns:a16="http://schemas.microsoft.com/office/drawing/2014/main" id="{4E5E7ACD-DF59-4560-A47A-23C83A8BE34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524614" y="2891435"/>
            <a:ext cx="4237050" cy="738664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marR="0" indent="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0" i="0">
                <a:latin typeface="Futura PT Book" panose="020B0502020204020303" pitchFamily="34" charset="0"/>
              </a:defRPr>
            </a:lvl1pPr>
          </a:lstStyle>
          <a:p>
            <a:pPr lvl="0"/>
            <a:r>
              <a:rPr lang="en-US" dirty="0"/>
              <a:t>Lorem ipsum dolor sit amet, consectetuer adipiscing elit. Maecenas porttitor congue massa. Fusce posuere, magna sed</a:t>
            </a:r>
          </a:p>
        </p:txBody>
      </p:sp>
      <p:sp>
        <p:nvSpPr>
          <p:cNvPr id="24" name="Picture Placeholder 3">
            <a:extLst>
              <a:ext uri="{FF2B5EF4-FFF2-40B4-BE49-F238E27FC236}">
                <a16:creationId xmlns="" xmlns:a16="http://schemas.microsoft.com/office/drawing/2014/main" id="{9057F4FB-9EE4-690F-5182-9D9A8CD42058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6381015" y="2891435"/>
            <a:ext cx="720000" cy="7200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200">
                <a:latin typeface="+mj-lt"/>
              </a:defRPr>
            </a:lvl1pPr>
          </a:lstStyle>
          <a:p>
            <a:endParaRPr lang="x-none" dirty="0"/>
          </a:p>
        </p:txBody>
      </p:sp>
      <p:sp>
        <p:nvSpPr>
          <p:cNvPr id="25" name="Text Placeholder 3">
            <a:extLst>
              <a:ext uri="{FF2B5EF4-FFF2-40B4-BE49-F238E27FC236}">
                <a16:creationId xmlns="" xmlns:a16="http://schemas.microsoft.com/office/drawing/2014/main" id="{FD7F1243-250C-430C-5AFB-EF47A756AC3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289629" y="2891435"/>
            <a:ext cx="4233506" cy="738664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marR="0" indent="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0" i="0">
                <a:latin typeface="Futura PT Book" panose="020B0502020204020303" pitchFamily="34" charset="0"/>
              </a:defRPr>
            </a:lvl1pPr>
          </a:lstStyle>
          <a:p>
            <a:pPr lvl="0"/>
            <a:r>
              <a:rPr lang="en-US" dirty="0"/>
              <a:t>Lorem ipsum dolor sit amet, consectetuer adipiscing elit. Maecenas porttitor congue massa. Fusce posuere, magna sed</a:t>
            </a:r>
          </a:p>
        </p:txBody>
      </p:sp>
      <p:sp>
        <p:nvSpPr>
          <p:cNvPr id="28" name="Picture Placeholder 3">
            <a:extLst>
              <a:ext uri="{FF2B5EF4-FFF2-40B4-BE49-F238E27FC236}">
                <a16:creationId xmlns="" xmlns:a16="http://schemas.microsoft.com/office/drawing/2014/main" id="{0BF695E9-8E2C-40CB-767B-2039D73A8B7F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616001" y="4454677"/>
            <a:ext cx="720000" cy="7200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200">
                <a:latin typeface="+mj-lt"/>
              </a:defRPr>
            </a:lvl1pPr>
          </a:lstStyle>
          <a:p>
            <a:endParaRPr lang="x-none" dirty="0"/>
          </a:p>
        </p:txBody>
      </p:sp>
      <p:sp>
        <p:nvSpPr>
          <p:cNvPr id="29" name="Text Placeholder 3">
            <a:extLst>
              <a:ext uri="{FF2B5EF4-FFF2-40B4-BE49-F238E27FC236}">
                <a16:creationId xmlns="" xmlns:a16="http://schemas.microsoft.com/office/drawing/2014/main" id="{5FC3D4C2-0A55-BABC-5BB1-60A67DA2856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524614" y="4454677"/>
            <a:ext cx="4237050" cy="738664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marR="0" indent="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0" i="0">
                <a:latin typeface="Futura PT Book" panose="020B0502020204020303" pitchFamily="34" charset="0"/>
              </a:defRPr>
            </a:lvl1pPr>
          </a:lstStyle>
          <a:p>
            <a:pPr lvl="0"/>
            <a:r>
              <a:rPr lang="en-US" dirty="0"/>
              <a:t>Lorem ipsum dolor sit amet, consectetuer adipiscing elit. Maecenas porttitor congue massa. Fusce posuere, magna sed</a:t>
            </a:r>
          </a:p>
        </p:txBody>
      </p:sp>
      <p:sp>
        <p:nvSpPr>
          <p:cNvPr id="30" name="Picture Placeholder 3">
            <a:extLst>
              <a:ext uri="{FF2B5EF4-FFF2-40B4-BE49-F238E27FC236}">
                <a16:creationId xmlns="" xmlns:a16="http://schemas.microsoft.com/office/drawing/2014/main" id="{94733AA0-934B-6DA0-8C91-485570D7F8A6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6381015" y="4454677"/>
            <a:ext cx="720000" cy="7200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200">
                <a:latin typeface="+mj-lt"/>
              </a:defRPr>
            </a:lvl1pPr>
          </a:lstStyle>
          <a:p>
            <a:endParaRPr lang="x-none" dirty="0"/>
          </a:p>
        </p:txBody>
      </p:sp>
      <p:sp>
        <p:nvSpPr>
          <p:cNvPr id="31" name="Text Placeholder 3">
            <a:extLst>
              <a:ext uri="{FF2B5EF4-FFF2-40B4-BE49-F238E27FC236}">
                <a16:creationId xmlns="" xmlns:a16="http://schemas.microsoft.com/office/drawing/2014/main" id="{725C568D-862A-B0FD-FA35-41A7BACA9801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7289629" y="4454677"/>
            <a:ext cx="4233506" cy="738664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marR="0" indent="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0" i="0">
                <a:latin typeface="Futura PT Book" panose="020B0502020204020303" pitchFamily="34" charset="0"/>
              </a:defRPr>
            </a:lvl1pPr>
          </a:lstStyle>
          <a:p>
            <a:pPr lvl="0"/>
            <a:r>
              <a:rPr lang="en-US" dirty="0"/>
              <a:t>Lorem ipsum dolor sit amet, consectetuer adipiscing elit. Maecenas porttitor congue massa. Fusce posuere, magna sed</a:t>
            </a:r>
          </a:p>
        </p:txBody>
      </p:sp>
      <p:sp>
        <p:nvSpPr>
          <p:cNvPr id="32" name="Заголовок 17">
            <a:extLst>
              <a:ext uri="{FF2B5EF4-FFF2-40B4-BE49-F238E27FC236}">
                <a16:creationId xmlns="" xmlns:a16="http://schemas.microsoft.com/office/drawing/2014/main" id="{67D7ABFA-6A6C-417F-9FDB-B65CE427FD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6002" y="541218"/>
            <a:ext cx="10907132" cy="44762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 sz="3200" b="1" i="0">
                <a:solidFill>
                  <a:srgbClr val="0540F2"/>
                </a:solidFill>
                <a:latin typeface="Futura PT Demi" panose="020B0502020204020303" pitchFamily="34" charset="0"/>
              </a:defRPr>
            </a:lvl1pPr>
          </a:lstStyle>
          <a:p>
            <a:r>
              <a:rPr lang="ru-RU" dirty="0"/>
              <a:t>Заголовок</a:t>
            </a:r>
            <a:r>
              <a:rPr lang="en-US" dirty="0"/>
              <a:t> </a:t>
            </a:r>
            <a:r>
              <a:rPr lang="ru-RU" dirty="0"/>
              <a:t>слайда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73D10265-994E-45F1-9313-62B7D744B76D}"/>
              </a:ext>
            </a:extLst>
          </p:cNvPr>
          <p:cNvSpPr txBox="1"/>
          <p:nvPr userDrawn="1"/>
        </p:nvSpPr>
        <p:spPr>
          <a:xfrm>
            <a:off x="11193395" y="5898412"/>
            <a:ext cx="4859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276BC3AB-C257-4DA5-9F33-BF8342E5AFD5}" type="slidenum">
              <a:rPr lang="ru-RU" sz="2000" smtClean="0"/>
              <a:pPr/>
              <a:t>‹#›</a:t>
            </a:fld>
            <a:endParaRPr lang="ru-RU" sz="2000" dirty="0"/>
          </a:p>
        </p:txBody>
      </p:sp>
      <p:grpSp>
        <p:nvGrpSpPr>
          <p:cNvPr id="19" name="Группа 18">
            <a:extLst>
              <a:ext uri="{FF2B5EF4-FFF2-40B4-BE49-F238E27FC236}">
                <a16:creationId xmlns="" xmlns:a16="http://schemas.microsoft.com/office/drawing/2014/main" id="{405D2E08-179C-4608-8BC2-CB79E578F2D1}"/>
              </a:ext>
            </a:extLst>
          </p:cNvPr>
          <p:cNvGrpSpPr/>
          <p:nvPr userDrawn="1"/>
        </p:nvGrpSpPr>
        <p:grpSpPr>
          <a:xfrm>
            <a:off x="576263" y="5927015"/>
            <a:ext cx="2590975" cy="394584"/>
            <a:chOff x="548879" y="6104894"/>
            <a:chExt cx="2590975" cy="394584"/>
          </a:xfrm>
          <a:solidFill>
            <a:schemeClr val="tx1"/>
          </a:solidFill>
        </p:grpSpPr>
        <p:pic>
          <p:nvPicPr>
            <p:cNvPr id="20" name="Рисунок 19">
              <a:extLst>
                <a:ext uri="{FF2B5EF4-FFF2-40B4-BE49-F238E27FC236}">
                  <a16:creationId xmlns="" xmlns:a16="http://schemas.microsoft.com/office/drawing/2014/main" id="{32A205EA-2ECC-42BF-B455-56313671F7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40249" y="6212241"/>
              <a:ext cx="1899605" cy="174276"/>
            </a:xfrm>
            <a:prstGeom prst="rect">
              <a:avLst/>
            </a:prstGeom>
          </p:spPr>
        </p:pic>
        <p:pic>
          <p:nvPicPr>
            <p:cNvPr id="21" name="Рисунок 20">
              <a:extLst>
                <a:ext uri="{FF2B5EF4-FFF2-40B4-BE49-F238E27FC236}">
                  <a16:creationId xmlns="" xmlns:a16="http://schemas.microsoft.com/office/drawing/2014/main" id="{10C124E6-FE4B-46F9-B700-8567EF16213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48879" y="6104894"/>
              <a:ext cx="327421" cy="394584"/>
            </a:xfrm>
            <a:prstGeom prst="rect">
              <a:avLst/>
            </a:prstGeom>
          </p:spPr>
        </p:pic>
      </p:grpSp>
      <p:pic>
        <p:nvPicPr>
          <p:cNvPr id="22" name="Рисунок 21">
            <a:extLst>
              <a:ext uri="{FF2B5EF4-FFF2-40B4-BE49-F238E27FC236}">
                <a16:creationId xmlns="" xmlns:a16="http://schemas.microsoft.com/office/drawing/2014/main" id="{133AA75B-C44E-4623-A725-E0AEBC63CB4E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148638" y="5885174"/>
            <a:ext cx="606983" cy="426586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="" xmlns:a16="http://schemas.microsoft.com/office/drawing/2014/main" id="{CBFD3E88-61B8-4F96-92B1-DB1AF89AB9D8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193875" y="5907922"/>
            <a:ext cx="394404" cy="381091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="" xmlns:a16="http://schemas.microsoft.com/office/drawing/2014/main" id="{9B471282-64CC-4120-B9F8-6429252168D0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971735" y="5933698"/>
            <a:ext cx="772465" cy="329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805886"/>
      </p:ext>
    </p:extLst>
  </p:cSld>
  <p:clrMapOvr>
    <a:masterClrMapping/>
  </p:clrMapOvr>
  <p:extLst>
    <p:ext uri="{DCECCB84-F9BA-43D5-87BE-67443E8EF086}">
      <p15:sldGuideLst xmlns="" xmlns:p15="http://schemas.microsoft.com/office/powerpoint/2012/main">
        <p15:guide id="1" orient="horz" pos="3732">
          <p15:clr>
            <a:srgbClr val="FBAE40"/>
          </p15:clr>
        </p15:guide>
        <p15:guide id="2" pos="363">
          <p15:clr>
            <a:srgbClr val="FBAE40"/>
          </p15:clr>
        </p15:guide>
        <p15:guide id="3" orient="horz" pos="3975">
          <p15:clr>
            <a:srgbClr val="FBAE40"/>
          </p15:clr>
        </p15:guide>
        <p15:guide id="4" pos="7260">
          <p15:clr>
            <a:srgbClr val="FBAE40"/>
          </p15:clr>
        </p15:guide>
        <p15:guide id="5" orient="horz" pos="845" userDrawn="1">
          <p15:clr>
            <a:srgbClr val="FBAE40"/>
          </p15:clr>
        </p15:guide>
        <p15:guide id="6" orient="horz" pos="3491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1-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="" xmlns:a16="http://schemas.microsoft.com/office/drawing/2014/main" id="{1C095EB5-4A6A-17AA-7FF1-8FECBD3BFB8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5" name="Рисунок 14">
            <a:extLst>
              <a:ext uri="{FF2B5EF4-FFF2-40B4-BE49-F238E27FC236}">
                <a16:creationId xmlns="" xmlns:a16="http://schemas.microsoft.com/office/drawing/2014/main" id="{5C918BC4-BA82-DE9C-7B35-B84A063BD0B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291231" y="3382520"/>
            <a:ext cx="3346533" cy="3113054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="" xmlns:a16="http://schemas.microsoft.com/office/drawing/2014/main" id="{1C1D86A9-4E4E-0FB7-8A12-1B2797C2645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37769" y="4969182"/>
            <a:ext cx="1194551" cy="1435121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="" xmlns:a16="http://schemas.microsoft.com/office/drawing/2014/main" id="{2DD97D64-8B6C-468F-CE1F-476CBBEC09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r="42498"/>
          <a:stretch/>
        </p:blipFill>
        <p:spPr>
          <a:xfrm>
            <a:off x="2292349" y="4664810"/>
            <a:ext cx="2415722" cy="206932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87F6CB6B-2BB7-5FD8-EB42-AD4279ED1592}"/>
              </a:ext>
            </a:extLst>
          </p:cNvPr>
          <p:cNvSpPr txBox="1"/>
          <p:nvPr userDrawn="1"/>
        </p:nvSpPr>
        <p:spPr>
          <a:xfrm>
            <a:off x="10099234" y="631628"/>
            <a:ext cx="962695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Futura PT Demi" panose="020B0502020204020303" pitchFamily="34" charset="0"/>
              </a:rPr>
              <a:t>2</a:t>
            </a:r>
            <a:r>
              <a:rPr lang="ru-RU" sz="2400" b="1" dirty="0">
                <a:solidFill>
                  <a:schemeClr val="bg1"/>
                </a:solidFill>
                <a:latin typeface="Futura PT Demi" panose="020B0502020204020303" pitchFamily="34" charset="0"/>
              </a:rPr>
              <a:t>022 г.</a:t>
            </a:r>
          </a:p>
        </p:txBody>
      </p:sp>
      <p:sp>
        <p:nvSpPr>
          <p:cNvPr id="22" name="Овал 21">
            <a:extLst>
              <a:ext uri="{FF2B5EF4-FFF2-40B4-BE49-F238E27FC236}">
                <a16:creationId xmlns="" xmlns:a16="http://schemas.microsoft.com/office/drawing/2014/main" id="{4851F873-165F-F360-9FDD-8700FDF22989}"/>
              </a:ext>
            </a:extLst>
          </p:cNvPr>
          <p:cNvSpPr/>
          <p:nvPr userDrawn="1"/>
        </p:nvSpPr>
        <p:spPr>
          <a:xfrm>
            <a:off x="9509164" y="553075"/>
            <a:ext cx="2142836" cy="529200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Заголовок 17">
            <a:extLst>
              <a:ext uri="{FF2B5EF4-FFF2-40B4-BE49-F238E27FC236}">
                <a16:creationId xmlns="" xmlns:a16="http://schemas.microsoft.com/office/drawing/2014/main" id="{55C543DB-E234-6922-66E3-2558A73485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0000" y="1462670"/>
            <a:ext cx="11112000" cy="1336263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algn="l">
              <a:defRPr sz="4800" b="0" i="0">
                <a:solidFill>
                  <a:schemeClr val="bg1"/>
                </a:solidFill>
                <a:latin typeface="Futura PT Bold" panose="020B0502020204020303" pitchFamily="34" charset="0"/>
              </a:defRPr>
            </a:lvl1pPr>
          </a:lstStyle>
          <a:p>
            <a:pPr lvl="0"/>
            <a:r>
              <a:rPr lang="ru-RU" dirty="0"/>
              <a:t>Название темы </a:t>
            </a:r>
            <a:br>
              <a:rPr lang="ru-RU" dirty="0"/>
            </a:br>
            <a:r>
              <a:rPr lang="ru-RU" dirty="0"/>
              <a:t>на 2 строчки 48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27" name="Text Placeholder 2">
            <a:extLst>
              <a:ext uri="{FF2B5EF4-FFF2-40B4-BE49-F238E27FC236}">
                <a16:creationId xmlns="" xmlns:a16="http://schemas.microsoft.com/office/drawing/2014/main" id="{2B473D07-13BB-5371-8CAC-970B1ADC3D5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0001" y="3192515"/>
            <a:ext cx="7401861" cy="48688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400" b="0" i="0">
                <a:solidFill>
                  <a:schemeClr val="bg1"/>
                </a:solidFill>
                <a:latin typeface="Futura PT Bold" panose="020B0502020204020303" pitchFamily="34" charset="0"/>
              </a:defRPr>
            </a:lvl1pPr>
          </a:lstStyle>
          <a:p>
            <a:pPr lvl="0"/>
            <a:r>
              <a:rPr lang="ru-RU" dirty="0"/>
              <a:t>Имя Фамилия в 1 строку</a:t>
            </a:r>
            <a:r>
              <a:rPr lang="en-US" dirty="0"/>
              <a:t> 24pt</a:t>
            </a:r>
            <a:endParaRPr lang="x-none" dirty="0"/>
          </a:p>
        </p:txBody>
      </p:sp>
      <p:sp>
        <p:nvSpPr>
          <p:cNvPr id="28" name="Text Placeholder 2">
            <a:extLst>
              <a:ext uri="{FF2B5EF4-FFF2-40B4-BE49-F238E27FC236}">
                <a16:creationId xmlns="" xmlns:a16="http://schemas.microsoft.com/office/drawing/2014/main" id="{157DDC96-229A-DEA0-308A-AE13084FBF2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40001" y="3722839"/>
            <a:ext cx="7401861" cy="48688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Futura PT Medium" panose="020B0502020204020303" pitchFamily="34" charset="0"/>
              </a:defRPr>
            </a:lvl1pPr>
          </a:lstStyle>
          <a:p>
            <a:pPr lvl="0"/>
            <a:r>
              <a:rPr lang="ru-RU" dirty="0"/>
              <a:t>Должность, сервис</a:t>
            </a:r>
            <a:r>
              <a:rPr lang="en-US" dirty="0"/>
              <a:t> 16pt</a:t>
            </a:r>
            <a:endParaRPr lang="x-none" dirty="0"/>
          </a:p>
        </p:txBody>
      </p:sp>
      <p:pic>
        <p:nvPicPr>
          <p:cNvPr id="29" name="Рисунок 28">
            <a:extLst>
              <a:ext uri="{FF2B5EF4-FFF2-40B4-BE49-F238E27FC236}">
                <a16:creationId xmlns="" xmlns:a16="http://schemas.microsoft.com/office/drawing/2014/main" id="{02C7815E-4A3C-E894-B5AA-9DF91F2FBD2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5077160" y="4971300"/>
            <a:ext cx="1416305" cy="135932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73020690"/>
      </p:ext>
    </p:extLst>
  </p:cSld>
  <p:clrMapOvr>
    <a:masterClrMapping/>
  </p:clrMapOvr>
  <p:extLst>
    <p:ext uri="{DCECCB84-F9BA-43D5-87BE-67443E8EF086}">
      <p15:sldGuideLst xmlns=""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35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3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>
            <a:extLst>
              <a:ext uri="{FF2B5EF4-FFF2-40B4-BE49-F238E27FC236}">
                <a16:creationId xmlns="" xmlns:a16="http://schemas.microsoft.com/office/drawing/2014/main" id="{CD227DA4-93DF-50E5-773D-EF77AD36BC32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381015" y="1371877"/>
            <a:ext cx="720000" cy="7200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200">
                <a:latin typeface="+mj-lt"/>
              </a:defRPr>
            </a:lvl1pPr>
          </a:lstStyle>
          <a:p>
            <a:endParaRPr lang="x-none" dirty="0"/>
          </a:p>
        </p:txBody>
      </p:sp>
      <p:sp>
        <p:nvSpPr>
          <p:cNvPr id="11" name="Text Placeholder 3">
            <a:extLst>
              <a:ext uri="{FF2B5EF4-FFF2-40B4-BE49-F238E27FC236}">
                <a16:creationId xmlns="" xmlns:a16="http://schemas.microsoft.com/office/drawing/2014/main" id="{0CF45F15-DA2B-F8F6-9D82-43FE722F3C2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289629" y="1371877"/>
            <a:ext cx="4233506" cy="738664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marR="0" indent="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0" i="0">
                <a:latin typeface="Futura PT Book" panose="020B0502020204020303" pitchFamily="34" charset="0"/>
              </a:defRPr>
            </a:lvl1pPr>
          </a:lstStyle>
          <a:p>
            <a:pPr lvl="0"/>
            <a:r>
              <a:rPr lang="en-US" dirty="0"/>
              <a:t>Lorem ipsum dolor sit amet, consectetuer adipiscing elit. Maecenas porttitor congue massa. Fusce posuere, magna sed</a:t>
            </a:r>
          </a:p>
        </p:txBody>
      </p:sp>
      <p:sp>
        <p:nvSpPr>
          <p:cNvPr id="24" name="Picture Placeholder 3">
            <a:extLst>
              <a:ext uri="{FF2B5EF4-FFF2-40B4-BE49-F238E27FC236}">
                <a16:creationId xmlns="" xmlns:a16="http://schemas.microsoft.com/office/drawing/2014/main" id="{9057F4FB-9EE4-690F-5182-9D9A8CD42058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6381015" y="2392549"/>
            <a:ext cx="720000" cy="7200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200">
                <a:latin typeface="+mj-lt"/>
              </a:defRPr>
            </a:lvl1pPr>
          </a:lstStyle>
          <a:p>
            <a:endParaRPr lang="x-none" dirty="0"/>
          </a:p>
        </p:txBody>
      </p:sp>
      <p:sp>
        <p:nvSpPr>
          <p:cNvPr id="25" name="Text Placeholder 3">
            <a:extLst>
              <a:ext uri="{FF2B5EF4-FFF2-40B4-BE49-F238E27FC236}">
                <a16:creationId xmlns="" xmlns:a16="http://schemas.microsoft.com/office/drawing/2014/main" id="{FD7F1243-250C-430C-5AFB-EF47A756AC3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289629" y="2386328"/>
            <a:ext cx="4233506" cy="738664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marR="0" indent="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0" i="0">
                <a:latin typeface="Futura PT Book" panose="020B0502020204020303" pitchFamily="34" charset="0"/>
              </a:defRPr>
            </a:lvl1pPr>
          </a:lstStyle>
          <a:p>
            <a:pPr lvl="0"/>
            <a:r>
              <a:rPr lang="en-US" dirty="0"/>
              <a:t>Lorem ipsum dolor sit amet, consectetuer adipiscing elit. Maecenas porttitor congue massa. Fusce posuere, magna sed</a:t>
            </a:r>
          </a:p>
        </p:txBody>
      </p:sp>
      <p:sp>
        <p:nvSpPr>
          <p:cNvPr id="30" name="Picture Placeholder 3">
            <a:extLst>
              <a:ext uri="{FF2B5EF4-FFF2-40B4-BE49-F238E27FC236}">
                <a16:creationId xmlns="" xmlns:a16="http://schemas.microsoft.com/office/drawing/2014/main" id="{94733AA0-934B-6DA0-8C91-485570D7F8A6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6381015" y="3413221"/>
            <a:ext cx="720000" cy="7200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200">
                <a:latin typeface="+mj-lt"/>
              </a:defRPr>
            </a:lvl1pPr>
          </a:lstStyle>
          <a:p>
            <a:endParaRPr lang="x-none" dirty="0"/>
          </a:p>
        </p:txBody>
      </p:sp>
      <p:sp>
        <p:nvSpPr>
          <p:cNvPr id="31" name="Text Placeholder 3">
            <a:extLst>
              <a:ext uri="{FF2B5EF4-FFF2-40B4-BE49-F238E27FC236}">
                <a16:creationId xmlns="" xmlns:a16="http://schemas.microsoft.com/office/drawing/2014/main" id="{725C568D-862A-B0FD-FA35-41A7BACA9801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7289629" y="3400779"/>
            <a:ext cx="4233506" cy="738664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marR="0" indent="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0" i="0">
                <a:latin typeface="Futura PT Book" panose="020B0502020204020303" pitchFamily="34" charset="0"/>
              </a:defRPr>
            </a:lvl1pPr>
          </a:lstStyle>
          <a:p>
            <a:pPr lvl="0"/>
            <a:r>
              <a:rPr lang="en-US" dirty="0"/>
              <a:t>Lorem ipsum dolor sit amet, consectetuer adipiscing elit. Maecenas porttitor congue massa. Fusce posuere, magna sed</a:t>
            </a:r>
          </a:p>
        </p:txBody>
      </p:sp>
      <p:sp>
        <p:nvSpPr>
          <p:cNvPr id="32" name="Заголовок 17">
            <a:extLst>
              <a:ext uri="{FF2B5EF4-FFF2-40B4-BE49-F238E27FC236}">
                <a16:creationId xmlns="" xmlns:a16="http://schemas.microsoft.com/office/drawing/2014/main" id="{67D7ABFA-6A6C-417F-9FDB-B65CE427FD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6002" y="541218"/>
            <a:ext cx="10907132" cy="44762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 sz="3200" b="1" i="0">
                <a:solidFill>
                  <a:srgbClr val="0540F2"/>
                </a:solidFill>
                <a:latin typeface="Futura PT Demi" panose="020B0502020204020303" pitchFamily="34" charset="0"/>
              </a:defRPr>
            </a:lvl1pPr>
          </a:lstStyle>
          <a:p>
            <a:r>
              <a:rPr lang="ru-RU" dirty="0"/>
              <a:t>Заголовок</a:t>
            </a:r>
            <a:r>
              <a:rPr lang="en-US" dirty="0"/>
              <a:t> </a:t>
            </a:r>
            <a:r>
              <a:rPr lang="ru-RU" dirty="0"/>
              <a:t>слайда</a:t>
            </a:r>
          </a:p>
        </p:txBody>
      </p:sp>
      <p:sp>
        <p:nvSpPr>
          <p:cNvPr id="6" name="Picture Placeholder 3">
            <a:extLst>
              <a:ext uri="{FF2B5EF4-FFF2-40B4-BE49-F238E27FC236}">
                <a16:creationId xmlns="" xmlns:a16="http://schemas.microsoft.com/office/drawing/2014/main" id="{1C2BBE0C-5B1E-711D-F97A-2FBB9BCA77B2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616002" y="1371876"/>
            <a:ext cx="5160978" cy="378201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200">
                <a:latin typeface="+mj-lt"/>
              </a:defRPr>
            </a:lvl1pPr>
          </a:lstStyle>
          <a:p>
            <a:endParaRPr lang="x-none" dirty="0"/>
          </a:p>
        </p:txBody>
      </p:sp>
      <p:sp>
        <p:nvSpPr>
          <p:cNvPr id="12" name="Picture Placeholder 3">
            <a:extLst>
              <a:ext uri="{FF2B5EF4-FFF2-40B4-BE49-F238E27FC236}">
                <a16:creationId xmlns="" xmlns:a16="http://schemas.microsoft.com/office/drawing/2014/main" id="{20FA1C1A-BD0F-C68E-6D2E-56EF88B44AB2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6381015" y="4433894"/>
            <a:ext cx="720000" cy="7200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200">
                <a:latin typeface="+mj-lt"/>
              </a:defRPr>
            </a:lvl1pPr>
          </a:lstStyle>
          <a:p>
            <a:endParaRPr lang="x-none" dirty="0"/>
          </a:p>
        </p:txBody>
      </p:sp>
      <p:sp>
        <p:nvSpPr>
          <p:cNvPr id="13" name="Text Placeholder 3">
            <a:extLst>
              <a:ext uri="{FF2B5EF4-FFF2-40B4-BE49-F238E27FC236}">
                <a16:creationId xmlns="" xmlns:a16="http://schemas.microsoft.com/office/drawing/2014/main" id="{FC2F1E1D-0086-8079-D219-8734D47CB7D6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289629" y="4433894"/>
            <a:ext cx="4233506" cy="738664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marR="0" indent="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0" i="0">
                <a:latin typeface="Futura PT Book" panose="020B0502020204020303" pitchFamily="34" charset="0"/>
              </a:defRPr>
            </a:lvl1pPr>
          </a:lstStyle>
          <a:p>
            <a:pPr lvl="0"/>
            <a:r>
              <a:rPr lang="en-US" dirty="0"/>
              <a:t>Lorem ipsum dolor sit amet, consectetuer adipiscing elit. Maecenas porttitor congue massa. Fusce posuere, magna sed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CB748BB9-D46D-47E0-A4AA-4EDC278F00E5}"/>
              </a:ext>
            </a:extLst>
          </p:cNvPr>
          <p:cNvSpPr txBox="1"/>
          <p:nvPr userDrawn="1"/>
        </p:nvSpPr>
        <p:spPr>
          <a:xfrm>
            <a:off x="11193395" y="5898412"/>
            <a:ext cx="4859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276BC3AB-C257-4DA5-9F33-BF8342E5AFD5}" type="slidenum">
              <a:rPr lang="ru-RU" sz="2000" smtClean="0"/>
              <a:pPr/>
              <a:t>‹#›</a:t>
            </a:fld>
            <a:endParaRPr lang="ru-RU" sz="2000" dirty="0"/>
          </a:p>
        </p:txBody>
      </p:sp>
      <p:grpSp>
        <p:nvGrpSpPr>
          <p:cNvPr id="16" name="Группа 15">
            <a:extLst>
              <a:ext uri="{FF2B5EF4-FFF2-40B4-BE49-F238E27FC236}">
                <a16:creationId xmlns="" xmlns:a16="http://schemas.microsoft.com/office/drawing/2014/main" id="{C53ABBF3-8165-4F76-AB45-C95BC9C8E426}"/>
              </a:ext>
            </a:extLst>
          </p:cNvPr>
          <p:cNvGrpSpPr/>
          <p:nvPr userDrawn="1"/>
        </p:nvGrpSpPr>
        <p:grpSpPr>
          <a:xfrm>
            <a:off x="576263" y="5927015"/>
            <a:ext cx="2590975" cy="394584"/>
            <a:chOff x="548879" y="6104894"/>
            <a:chExt cx="2590975" cy="394584"/>
          </a:xfrm>
          <a:solidFill>
            <a:schemeClr val="tx1"/>
          </a:solidFill>
        </p:grpSpPr>
        <p:pic>
          <p:nvPicPr>
            <p:cNvPr id="17" name="Рисунок 16">
              <a:extLst>
                <a:ext uri="{FF2B5EF4-FFF2-40B4-BE49-F238E27FC236}">
                  <a16:creationId xmlns="" xmlns:a16="http://schemas.microsoft.com/office/drawing/2014/main" id="{CAD4D7BD-4452-4152-84E9-C9782F25861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40249" y="6212241"/>
              <a:ext cx="1899605" cy="174276"/>
            </a:xfrm>
            <a:prstGeom prst="rect">
              <a:avLst/>
            </a:prstGeom>
          </p:spPr>
        </p:pic>
        <p:pic>
          <p:nvPicPr>
            <p:cNvPr id="18" name="Рисунок 17">
              <a:extLst>
                <a:ext uri="{FF2B5EF4-FFF2-40B4-BE49-F238E27FC236}">
                  <a16:creationId xmlns="" xmlns:a16="http://schemas.microsoft.com/office/drawing/2014/main" id="{53D054DB-50BF-43EA-8F45-69B444900B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48879" y="6104894"/>
              <a:ext cx="327421" cy="394584"/>
            </a:xfrm>
            <a:prstGeom prst="rect">
              <a:avLst/>
            </a:prstGeom>
          </p:spPr>
        </p:pic>
      </p:grpSp>
      <p:pic>
        <p:nvPicPr>
          <p:cNvPr id="19" name="Рисунок 18">
            <a:extLst>
              <a:ext uri="{FF2B5EF4-FFF2-40B4-BE49-F238E27FC236}">
                <a16:creationId xmlns="" xmlns:a16="http://schemas.microsoft.com/office/drawing/2014/main" id="{9A95A1F9-6025-488E-AC87-B9F7F399CA0F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148638" y="5885174"/>
            <a:ext cx="606983" cy="426586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="" xmlns:a16="http://schemas.microsoft.com/office/drawing/2014/main" id="{5FD968B9-AD80-42B5-B2AF-0AA594C555FF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193875" y="5907922"/>
            <a:ext cx="394404" cy="381091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="" xmlns:a16="http://schemas.microsoft.com/office/drawing/2014/main" id="{107F0B54-9394-48C3-B4C8-E3D8C2B753E5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971735" y="5933698"/>
            <a:ext cx="772465" cy="329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263567"/>
      </p:ext>
    </p:extLst>
  </p:cSld>
  <p:clrMapOvr>
    <a:masterClrMapping/>
  </p:clrMapOvr>
  <p:extLst>
    <p:ext uri="{DCECCB84-F9BA-43D5-87BE-67443E8EF086}">
      <p15:sldGuideLst xmlns="" xmlns:p15="http://schemas.microsoft.com/office/powerpoint/2012/main">
        <p15:guide id="1" orient="horz" pos="3732">
          <p15:clr>
            <a:srgbClr val="FBAE40"/>
          </p15:clr>
        </p15:guide>
        <p15:guide id="2" pos="363">
          <p15:clr>
            <a:srgbClr val="FBAE40"/>
          </p15:clr>
        </p15:guide>
        <p15:guide id="3" orient="horz" pos="3975">
          <p15:clr>
            <a:srgbClr val="FBAE40"/>
          </p15:clr>
        </p15:guide>
        <p15:guide id="4" pos="7260">
          <p15:clr>
            <a:srgbClr val="FBAE40"/>
          </p15:clr>
        </p15:guide>
        <p15:guide id="5" orient="horz" pos="845" userDrawn="1">
          <p15:clr>
            <a:srgbClr val="FBAE40"/>
          </p15:clr>
        </p15:guide>
        <p15:guide id="6" orient="horz" pos="3491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3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3">
            <a:extLst>
              <a:ext uri="{FF2B5EF4-FFF2-40B4-BE49-F238E27FC236}">
                <a16:creationId xmlns="" xmlns:a16="http://schemas.microsoft.com/office/drawing/2014/main" id="{7249C3F1-A9E8-7A13-7879-FBAE9FC7C806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16001" y="1347628"/>
            <a:ext cx="720000" cy="7200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200">
                <a:latin typeface="+mj-lt"/>
              </a:defRPr>
            </a:lvl1pPr>
          </a:lstStyle>
          <a:p>
            <a:endParaRPr lang="x-none" dirty="0"/>
          </a:p>
        </p:txBody>
      </p:sp>
      <p:sp>
        <p:nvSpPr>
          <p:cNvPr id="5" name="Text Placeholder 3">
            <a:extLst>
              <a:ext uri="{FF2B5EF4-FFF2-40B4-BE49-F238E27FC236}">
                <a16:creationId xmlns="" xmlns:a16="http://schemas.microsoft.com/office/drawing/2014/main" id="{6AAACD2D-AD9C-2DB0-B2E4-3CF783DDED1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24615" y="1347628"/>
            <a:ext cx="4252365" cy="738664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marR="0" indent="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>
                <a:latin typeface="Futura PT Medium" panose="020B0502020204020303" pitchFamily="34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ru-RU" dirty="0"/>
              <a:t>24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="" xmlns:a16="http://schemas.microsoft.com/office/drawing/2014/main" id="{4869AED2-B52C-8D37-2998-FD8910F0C64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524615" y="2265987"/>
            <a:ext cx="4252365" cy="738664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marR="0" indent="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0" i="0">
                <a:latin typeface="+mj-lt"/>
              </a:defRPr>
            </a:lvl1pPr>
          </a:lstStyle>
          <a:p>
            <a:pPr lvl="0"/>
            <a:r>
              <a:rPr lang="en-US" dirty="0"/>
              <a:t>1</a:t>
            </a:r>
            <a:r>
              <a:rPr lang="ru-RU" dirty="0"/>
              <a:t>6</a:t>
            </a:r>
            <a:r>
              <a:rPr lang="en-US" dirty="0"/>
              <a:t> pt Lorem ipsum dolor sit amet, consectetuer adipiscing elit. Maecenas porttitor congue massa. Fusce posuere, magna sed</a:t>
            </a:r>
          </a:p>
        </p:txBody>
      </p:sp>
      <p:sp>
        <p:nvSpPr>
          <p:cNvPr id="8" name="Picture Placeholder 3">
            <a:extLst>
              <a:ext uri="{FF2B5EF4-FFF2-40B4-BE49-F238E27FC236}">
                <a16:creationId xmlns="" xmlns:a16="http://schemas.microsoft.com/office/drawing/2014/main" id="{AFC9C765-ECBA-1C4B-F5D9-4A1928DE50C3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6385212" y="1347628"/>
            <a:ext cx="720000" cy="7200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200">
                <a:latin typeface="+mj-lt"/>
              </a:defRPr>
            </a:lvl1pPr>
          </a:lstStyle>
          <a:p>
            <a:endParaRPr lang="x-none" dirty="0"/>
          </a:p>
        </p:txBody>
      </p:sp>
      <p:sp>
        <p:nvSpPr>
          <p:cNvPr id="9" name="Text Placeholder 3">
            <a:extLst>
              <a:ext uri="{FF2B5EF4-FFF2-40B4-BE49-F238E27FC236}">
                <a16:creationId xmlns="" xmlns:a16="http://schemas.microsoft.com/office/drawing/2014/main" id="{EFF58FDC-1313-C6B3-03F1-8F7792CD4E6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293827" y="1347628"/>
            <a:ext cx="4235283" cy="738664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marR="0" indent="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>
                <a:latin typeface="Futura PT Medium" panose="020B0502020204020303" pitchFamily="34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ru-RU" dirty="0"/>
              <a:t>24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="" xmlns:a16="http://schemas.microsoft.com/office/drawing/2014/main" id="{04D3CA3D-6FE4-CD71-A123-5CC560962788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7293827" y="2265987"/>
            <a:ext cx="4235283" cy="738664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marR="0" indent="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0" i="0">
                <a:latin typeface="+mj-lt"/>
              </a:defRPr>
            </a:lvl1pPr>
          </a:lstStyle>
          <a:p>
            <a:pPr lvl="0"/>
            <a:r>
              <a:rPr lang="en-US" dirty="0"/>
              <a:t>1</a:t>
            </a:r>
            <a:r>
              <a:rPr lang="ru-RU" dirty="0"/>
              <a:t>6</a:t>
            </a:r>
            <a:r>
              <a:rPr lang="en-US" dirty="0"/>
              <a:t> pt Lorem ipsum dolor sit amet, consectetuer adipiscing elit. Maecenas porttitor congue massa. Fusce posuere, magna sed</a:t>
            </a:r>
          </a:p>
        </p:txBody>
      </p:sp>
      <p:sp>
        <p:nvSpPr>
          <p:cNvPr id="13" name="Picture Placeholder 3">
            <a:extLst>
              <a:ext uri="{FF2B5EF4-FFF2-40B4-BE49-F238E27FC236}">
                <a16:creationId xmlns="" xmlns:a16="http://schemas.microsoft.com/office/drawing/2014/main" id="{9758D21A-3D99-FE0A-875F-881FF60CFCDC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616001" y="3703066"/>
            <a:ext cx="720000" cy="7200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200">
                <a:latin typeface="+mj-lt"/>
              </a:defRPr>
            </a:lvl1pPr>
          </a:lstStyle>
          <a:p>
            <a:endParaRPr lang="x-none" dirty="0"/>
          </a:p>
        </p:txBody>
      </p:sp>
      <p:sp>
        <p:nvSpPr>
          <p:cNvPr id="14" name="Text Placeholder 3">
            <a:extLst>
              <a:ext uri="{FF2B5EF4-FFF2-40B4-BE49-F238E27FC236}">
                <a16:creationId xmlns="" xmlns:a16="http://schemas.microsoft.com/office/drawing/2014/main" id="{EA9B7DF3-FAB4-EA6B-4712-76D86BC701B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524615" y="3703066"/>
            <a:ext cx="4252365" cy="738664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marR="0" indent="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>
                <a:latin typeface="Futura PT Medium" panose="020B0502020204020303" pitchFamily="34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ru-RU" dirty="0"/>
              <a:t>24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15" name="Text Placeholder 3">
            <a:extLst>
              <a:ext uri="{FF2B5EF4-FFF2-40B4-BE49-F238E27FC236}">
                <a16:creationId xmlns="" xmlns:a16="http://schemas.microsoft.com/office/drawing/2014/main" id="{B6FBA287-FE5E-F4CE-7B68-2BDF2747F114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524615" y="4621426"/>
            <a:ext cx="4252365" cy="738664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marR="0" indent="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0" i="0">
                <a:latin typeface="+mj-lt"/>
              </a:defRPr>
            </a:lvl1pPr>
          </a:lstStyle>
          <a:p>
            <a:pPr lvl="0"/>
            <a:r>
              <a:rPr lang="en-US" dirty="0"/>
              <a:t>1</a:t>
            </a:r>
            <a:r>
              <a:rPr lang="ru-RU" dirty="0"/>
              <a:t>6</a:t>
            </a:r>
            <a:r>
              <a:rPr lang="en-US" dirty="0"/>
              <a:t> pt Lorem ipsum dolor sit amet, consectetuer adipiscing elit. Maecenas porttitor congue massa. Fusce posuere, magna sed</a:t>
            </a:r>
          </a:p>
        </p:txBody>
      </p:sp>
      <p:sp>
        <p:nvSpPr>
          <p:cNvPr id="18" name="Picture Placeholder 3">
            <a:extLst>
              <a:ext uri="{FF2B5EF4-FFF2-40B4-BE49-F238E27FC236}">
                <a16:creationId xmlns="" xmlns:a16="http://schemas.microsoft.com/office/drawing/2014/main" id="{225CAF3C-FA62-E261-A485-C04868A11055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6385212" y="3703066"/>
            <a:ext cx="720000" cy="7200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200">
                <a:latin typeface="+mj-lt"/>
              </a:defRPr>
            </a:lvl1pPr>
          </a:lstStyle>
          <a:p>
            <a:endParaRPr lang="x-none" dirty="0"/>
          </a:p>
        </p:txBody>
      </p:sp>
      <p:sp>
        <p:nvSpPr>
          <p:cNvPr id="19" name="Text Placeholder 3">
            <a:extLst>
              <a:ext uri="{FF2B5EF4-FFF2-40B4-BE49-F238E27FC236}">
                <a16:creationId xmlns="" xmlns:a16="http://schemas.microsoft.com/office/drawing/2014/main" id="{09FF2D81-A78E-A6D8-0C20-7105EFD4579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7293827" y="3703066"/>
            <a:ext cx="4252365" cy="738664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marR="0" indent="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>
                <a:latin typeface="Futura PT Medium" panose="020B0502020204020303" pitchFamily="34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ru-RU" dirty="0"/>
              <a:t>24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20" name="Text Placeholder 3">
            <a:extLst>
              <a:ext uri="{FF2B5EF4-FFF2-40B4-BE49-F238E27FC236}">
                <a16:creationId xmlns="" xmlns:a16="http://schemas.microsoft.com/office/drawing/2014/main" id="{900C2437-8C0D-43B4-334D-9F6071CDDA32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7293827" y="4621426"/>
            <a:ext cx="4252365" cy="738664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marR="0" indent="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0" i="0">
                <a:latin typeface="+mj-lt"/>
              </a:defRPr>
            </a:lvl1pPr>
          </a:lstStyle>
          <a:p>
            <a:pPr lvl="0"/>
            <a:r>
              <a:rPr lang="en-US" dirty="0"/>
              <a:t>1</a:t>
            </a:r>
            <a:r>
              <a:rPr lang="ru-RU" dirty="0"/>
              <a:t>6</a:t>
            </a:r>
            <a:r>
              <a:rPr lang="en-US" dirty="0"/>
              <a:t> pt Lorem ipsum dolor sit amet, consectetuer adipiscing elit. Maecenas porttitor congue massa. Fusce posuere, magna sed</a:t>
            </a:r>
          </a:p>
        </p:txBody>
      </p:sp>
      <p:sp>
        <p:nvSpPr>
          <p:cNvPr id="23" name="Заголовок 17">
            <a:extLst>
              <a:ext uri="{FF2B5EF4-FFF2-40B4-BE49-F238E27FC236}">
                <a16:creationId xmlns="" xmlns:a16="http://schemas.microsoft.com/office/drawing/2014/main" id="{F88776BE-2CF2-82B1-9082-27442E3AFC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6002" y="541218"/>
            <a:ext cx="10907132" cy="44762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 sz="3200" b="1" i="0">
                <a:solidFill>
                  <a:srgbClr val="0540F2"/>
                </a:solidFill>
                <a:latin typeface="Futura PT Demi" panose="020B0502020204020303" pitchFamily="34" charset="0"/>
              </a:defRPr>
            </a:lvl1pPr>
          </a:lstStyle>
          <a:p>
            <a:r>
              <a:rPr lang="ru-RU" dirty="0"/>
              <a:t>Заголовок</a:t>
            </a:r>
            <a:r>
              <a:rPr lang="en-US" dirty="0"/>
              <a:t> </a:t>
            </a:r>
            <a:r>
              <a:rPr lang="ru-RU" dirty="0"/>
              <a:t>слайда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2073AD2F-1C8B-46F0-A4BC-2DBDD1F32413}"/>
              </a:ext>
            </a:extLst>
          </p:cNvPr>
          <p:cNvSpPr txBox="1"/>
          <p:nvPr userDrawn="1"/>
        </p:nvSpPr>
        <p:spPr>
          <a:xfrm>
            <a:off x="11193395" y="5898412"/>
            <a:ext cx="4859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276BC3AB-C257-4DA5-9F33-BF8342E5AFD5}" type="slidenum">
              <a:rPr lang="ru-RU" sz="2000" smtClean="0"/>
              <a:pPr/>
              <a:t>‹#›</a:t>
            </a:fld>
            <a:endParaRPr lang="ru-RU" sz="2000" dirty="0"/>
          </a:p>
        </p:txBody>
      </p:sp>
      <p:grpSp>
        <p:nvGrpSpPr>
          <p:cNvPr id="22" name="Группа 21">
            <a:extLst>
              <a:ext uri="{FF2B5EF4-FFF2-40B4-BE49-F238E27FC236}">
                <a16:creationId xmlns="" xmlns:a16="http://schemas.microsoft.com/office/drawing/2014/main" id="{745BCBB9-ADF2-44BF-9DCA-3A5671349BFD}"/>
              </a:ext>
            </a:extLst>
          </p:cNvPr>
          <p:cNvGrpSpPr/>
          <p:nvPr userDrawn="1"/>
        </p:nvGrpSpPr>
        <p:grpSpPr>
          <a:xfrm>
            <a:off x="576263" y="5927015"/>
            <a:ext cx="2590975" cy="394584"/>
            <a:chOff x="548879" y="6104894"/>
            <a:chExt cx="2590975" cy="394584"/>
          </a:xfrm>
          <a:solidFill>
            <a:schemeClr val="tx1"/>
          </a:solidFill>
        </p:grpSpPr>
        <p:pic>
          <p:nvPicPr>
            <p:cNvPr id="24" name="Рисунок 23">
              <a:extLst>
                <a:ext uri="{FF2B5EF4-FFF2-40B4-BE49-F238E27FC236}">
                  <a16:creationId xmlns="" xmlns:a16="http://schemas.microsoft.com/office/drawing/2014/main" id="{C2A3515D-B39F-49CA-88CC-BFB4E4FF9E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40249" y="6212241"/>
              <a:ext cx="1899605" cy="174276"/>
            </a:xfrm>
            <a:prstGeom prst="rect">
              <a:avLst/>
            </a:prstGeom>
          </p:spPr>
        </p:pic>
        <p:pic>
          <p:nvPicPr>
            <p:cNvPr id="25" name="Рисунок 24">
              <a:extLst>
                <a:ext uri="{FF2B5EF4-FFF2-40B4-BE49-F238E27FC236}">
                  <a16:creationId xmlns="" xmlns:a16="http://schemas.microsoft.com/office/drawing/2014/main" id="{8722C613-484B-4B0E-A4DB-C590393F326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48879" y="6104894"/>
              <a:ext cx="327421" cy="394584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="" xmlns:a16="http://schemas.microsoft.com/office/drawing/2014/main" id="{D3633FA1-1073-4556-9A3F-5D77CD7F887A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148638" y="5885174"/>
            <a:ext cx="606983" cy="426586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="" xmlns:a16="http://schemas.microsoft.com/office/drawing/2014/main" id="{B8D6423A-0F3D-4284-A397-666203BA9F2B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193875" y="5907922"/>
            <a:ext cx="394404" cy="381091"/>
          </a:xfrm>
          <a:prstGeom prst="rect">
            <a:avLst/>
          </a:prstGeom>
        </p:spPr>
      </p:pic>
      <p:pic>
        <p:nvPicPr>
          <p:cNvPr id="28" name="Рисунок 27">
            <a:extLst>
              <a:ext uri="{FF2B5EF4-FFF2-40B4-BE49-F238E27FC236}">
                <a16:creationId xmlns="" xmlns:a16="http://schemas.microsoft.com/office/drawing/2014/main" id="{622EF11C-B4AA-47CE-AE41-CCC1F2FD85C8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971735" y="5933698"/>
            <a:ext cx="772465" cy="329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685942"/>
      </p:ext>
    </p:extLst>
  </p:cSld>
  <p:clrMapOvr>
    <a:masterClrMapping/>
  </p:clrMapOvr>
  <p:extLst>
    <p:ext uri="{DCECCB84-F9BA-43D5-87BE-67443E8EF086}">
      <p15:sldGuideLst xmlns="" xmlns:p15="http://schemas.microsoft.com/office/powerpoint/2012/main">
        <p15:guide id="1" orient="horz" pos="3732">
          <p15:clr>
            <a:srgbClr val="FBAE40"/>
          </p15:clr>
        </p15:guide>
        <p15:guide id="2" pos="363">
          <p15:clr>
            <a:srgbClr val="FBAE40"/>
          </p15:clr>
        </p15:guide>
        <p15:guide id="3" orient="horz" pos="3975">
          <p15:clr>
            <a:srgbClr val="FBAE40"/>
          </p15:clr>
        </p15:guide>
        <p15:guide id="4" pos="7258">
          <p15:clr>
            <a:srgbClr val="FBAE40"/>
          </p15:clr>
        </p15:guide>
        <p15:guide id="5" orient="horz" pos="3501" userDrawn="1">
          <p15:clr>
            <a:srgbClr val="FBAE40"/>
          </p15:clr>
        </p15:guide>
        <p15:guide id="6" orient="horz" pos="845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3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11193395" y="5959757"/>
            <a:ext cx="4859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276BC3AB-C257-4DA5-9F33-BF8342E5AFD5}" type="slidenum">
              <a:rPr lang="ru-RU" sz="2000" smtClean="0"/>
              <a:pPr/>
              <a:t>‹#›</a:t>
            </a:fld>
            <a:endParaRPr lang="ru-RU" sz="2000" dirty="0"/>
          </a:p>
        </p:txBody>
      </p:sp>
      <p:sp>
        <p:nvSpPr>
          <p:cNvPr id="23" name="Заголовок 17">
            <a:extLst>
              <a:ext uri="{FF2B5EF4-FFF2-40B4-BE49-F238E27FC236}">
                <a16:creationId xmlns="" xmlns:a16="http://schemas.microsoft.com/office/drawing/2014/main" id="{F88776BE-2CF2-82B1-9082-27442E3AFC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6002" y="541218"/>
            <a:ext cx="10907132" cy="44762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 sz="3200" b="1" i="0">
                <a:solidFill>
                  <a:srgbClr val="0540F2"/>
                </a:solidFill>
                <a:latin typeface="Futura PT Demi" panose="020B0502020204020303" pitchFamily="34" charset="0"/>
              </a:defRPr>
            </a:lvl1pPr>
          </a:lstStyle>
          <a:p>
            <a:r>
              <a:rPr lang="ru-RU" dirty="0"/>
              <a:t>Заголовок</a:t>
            </a:r>
            <a:r>
              <a:rPr lang="en-US" dirty="0"/>
              <a:t> </a:t>
            </a:r>
            <a:r>
              <a:rPr lang="ru-RU" dirty="0"/>
              <a:t>слайда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="" xmlns:a16="http://schemas.microsoft.com/office/drawing/2014/main" id="{22825F32-9176-6BD8-F800-889814AE668C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16002" y="2281556"/>
            <a:ext cx="1032120" cy="1032265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900">
                <a:latin typeface="+mn-lt"/>
              </a:defRPr>
            </a:lvl1pPr>
          </a:lstStyle>
          <a:p>
            <a:endParaRPr lang="x-none" dirty="0"/>
          </a:p>
        </p:txBody>
      </p:sp>
      <p:sp>
        <p:nvSpPr>
          <p:cNvPr id="11" name="Text Placeholder 3">
            <a:extLst>
              <a:ext uri="{FF2B5EF4-FFF2-40B4-BE49-F238E27FC236}">
                <a16:creationId xmlns="" xmlns:a16="http://schemas.microsoft.com/office/drawing/2014/main" id="{60615112-2C6B-433A-8B6A-5548BF6E58A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6002" y="3480190"/>
            <a:ext cx="3171292" cy="984885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marR="0" indent="0" algn="l" defTabSz="914309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0" i="0">
                <a:latin typeface="Futura PT Book" panose="020B0502020204020303" pitchFamily="34" charset="0"/>
              </a:defRPr>
            </a:lvl1pPr>
          </a:lstStyle>
          <a:p>
            <a:pPr lvl="0"/>
            <a:r>
              <a:rPr lang="en-US" dirty="0"/>
              <a:t>Lorem ipsum dolor sit amet, consectetuer adipiscing elit. Maecenas porttitor congue massa. Fusce posuere, magna sed</a:t>
            </a:r>
          </a:p>
        </p:txBody>
      </p:sp>
      <p:sp>
        <p:nvSpPr>
          <p:cNvPr id="16" name="Picture Placeholder 3">
            <a:extLst>
              <a:ext uri="{FF2B5EF4-FFF2-40B4-BE49-F238E27FC236}">
                <a16:creationId xmlns="" xmlns:a16="http://schemas.microsoft.com/office/drawing/2014/main" id="{5603C79F-BD9E-F6C5-D54C-74082463DC57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482642" y="2281556"/>
            <a:ext cx="1032120" cy="1032265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900">
                <a:latin typeface="+mn-lt"/>
              </a:defRPr>
            </a:lvl1pPr>
          </a:lstStyle>
          <a:p>
            <a:endParaRPr lang="x-none" dirty="0"/>
          </a:p>
        </p:txBody>
      </p:sp>
      <p:sp>
        <p:nvSpPr>
          <p:cNvPr id="17" name="Text Placeholder 3">
            <a:extLst>
              <a:ext uri="{FF2B5EF4-FFF2-40B4-BE49-F238E27FC236}">
                <a16:creationId xmlns="" xmlns:a16="http://schemas.microsoft.com/office/drawing/2014/main" id="{BB90836A-D48D-12D1-DE47-B65A07438DC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482643" y="3480190"/>
            <a:ext cx="3171292" cy="984885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marR="0" indent="0" algn="l" defTabSz="914309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0" i="0">
                <a:latin typeface="Futura PT Book" panose="020B0502020204020303" pitchFamily="34" charset="0"/>
              </a:defRPr>
            </a:lvl1pPr>
          </a:lstStyle>
          <a:p>
            <a:pPr lvl="0"/>
            <a:r>
              <a:rPr lang="en-US" dirty="0"/>
              <a:t>Lorem ipsum dolor sit amet, consectetuer adipiscing elit. Maecenas porttitor congue massa. Fusce posuere, magna sed</a:t>
            </a:r>
          </a:p>
        </p:txBody>
      </p:sp>
      <p:sp>
        <p:nvSpPr>
          <p:cNvPr id="21" name="Picture Placeholder 3">
            <a:extLst>
              <a:ext uri="{FF2B5EF4-FFF2-40B4-BE49-F238E27FC236}">
                <a16:creationId xmlns="" xmlns:a16="http://schemas.microsoft.com/office/drawing/2014/main" id="{AD2D184C-F4AE-3EA2-80B5-85BF22160112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8349282" y="2281556"/>
            <a:ext cx="1032120" cy="1032265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900">
                <a:latin typeface="+mn-lt"/>
              </a:defRPr>
            </a:lvl1pPr>
          </a:lstStyle>
          <a:p>
            <a:endParaRPr lang="x-none" dirty="0"/>
          </a:p>
        </p:txBody>
      </p:sp>
      <p:sp>
        <p:nvSpPr>
          <p:cNvPr id="22" name="Text Placeholder 3">
            <a:extLst>
              <a:ext uri="{FF2B5EF4-FFF2-40B4-BE49-F238E27FC236}">
                <a16:creationId xmlns="" xmlns:a16="http://schemas.microsoft.com/office/drawing/2014/main" id="{98BD5A17-8BCD-7E20-BA16-6F9AB395360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49283" y="3480190"/>
            <a:ext cx="3171292" cy="984885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marR="0" indent="0" algn="l" defTabSz="914309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0" i="0">
                <a:latin typeface="Futura PT Book" panose="020B0502020204020303" pitchFamily="34" charset="0"/>
              </a:defRPr>
            </a:lvl1pPr>
          </a:lstStyle>
          <a:p>
            <a:pPr lvl="0"/>
            <a:r>
              <a:rPr lang="en-US" dirty="0"/>
              <a:t>Lorem ipsum dolor sit amet, consectetuer adipiscing elit. Maecenas porttitor congue massa. Fusce posuere, magna sed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AB1292DA-39D1-4565-9B40-BDA135F4C487}"/>
              </a:ext>
            </a:extLst>
          </p:cNvPr>
          <p:cNvSpPr txBox="1"/>
          <p:nvPr userDrawn="1"/>
        </p:nvSpPr>
        <p:spPr>
          <a:xfrm>
            <a:off x="11193395" y="5898412"/>
            <a:ext cx="4859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276BC3AB-C257-4DA5-9F33-BF8342E5AFD5}" type="slidenum">
              <a:rPr lang="ru-RU" sz="2000" smtClean="0"/>
              <a:pPr/>
              <a:t>‹#›</a:t>
            </a:fld>
            <a:endParaRPr lang="ru-RU" sz="2000" dirty="0"/>
          </a:p>
        </p:txBody>
      </p:sp>
      <p:grpSp>
        <p:nvGrpSpPr>
          <p:cNvPr id="13" name="Группа 12">
            <a:extLst>
              <a:ext uri="{FF2B5EF4-FFF2-40B4-BE49-F238E27FC236}">
                <a16:creationId xmlns="" xmlns:a16="http://schemas.microsoft.com/office/drawing/2014/main" id="{95EC7803-A959-4111-AFE5-5E872830BAEF}"/>
              </a:ext>
            </a:extLst>
          </p:cNvPr>
          <p:cNvGrpSpPr/>
          <p:nvPr userDrawn="1"/>
        </p:nvGrpSpPr>
        <p:grpSpPr>
          <a:xfrm>
            <a:off x="576263" y="5927015"/>
            <a:ext cx="2590975" cy="394584"/>
            <a:chOff x="548879" y="6104894"/>
            <a:chExt cx="2590975" cy="394584"/>
          </a:xfrm>
          <a:solidFill>
            <a:schemeClr val="tx1"/>
          </a:solidFill>
        </p:grpSpPr>
        <p:pic>
          <p:nvPicPr>
            <p:cNvPr id="14" name="Рисунок 13">
              <a:extLst>
                <a:ext uri="{FF2B5EF4-FFF2-40B4-BE49-F238E27FC236}">
                  <a16:creationId xmlns="" xmlns:a16="http://schemas.microsoft.com/office/drawing/2014/main" id="{262AB3DD-6D4B-45EA-AF80-13543A232A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40249" y="6212241"/>
              <a:ext cx="1899605" cy="174276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="" xmlns:a16="http://schemas.microsoft.com/office/drawing/2014/main" id="{22092157-F817-4E4C-A678-FBA02DCFB35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48879" y="6104894"/>
              <a:ext cx="327421" cy="394584"/>
            </a:xfrm>
            <a:prstGeom prst="rect">
              <a:avLst/>
            </a:prstGeom>
          </p:spPr>
        </p:pic>
      </p:grpSp>
      <p:pic>
        <p:nvPicPr>
          <p:cNvPr id="18" name="Рисунок 17">
            <a:extLst>
              <a:ext uri="{FF2B5EF4-FFF2-40B4-BE49-F238E27FC236}">
                <a16:creationId xmlns="" xmlns:a16="http://schemas.microsoft.com/office/drawing/2014/main" id="{40DE6D7D-E10C-4B49-AD40-C8F67F7C0798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148638" y="5885174"/>
            <a:ext cx="606983" cy="426586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="" xmlns:a16="http://schemas.microsoft.com/office/drawing/2014/main" id="{07E38CF6-D812-4B93-8B48-52CD2C448FB4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193875" y="5907922"/>
            <a:ext cx="394404" cy="381091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="" xmlns:a16="http://schemas.microsoft.com/office/drawing/2014/main" id="{2B59AE86-EAD7-4569-B26F-E448843D50F9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971735" y="5933698"/>
            <a:ext cx="772465" cy="329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370401"/>
      </p:ext>
    </p:extLst>
  </p:cSld>
  <p:clrMapOvr>
    <a:masterClrMapping/>
  </p:clrMapOvr>
  <p:extLst>
    <p:ext uri="{DCECCB84-F9BA-43D5-87BE-67443E8EF086}">
      <p15:sldGuideLst xmlns="" xmlns:p15="http://schemas.microsoft.com/office/powerpoint/2012/main">
        <p15:guide id="1" orient="horz" pos="3732">
          <p15:clr>
            <a:srgbClr val="FBAE40"/>
          </p15:clr>
        </p15:guide>
        <p15:guide id="2" pos="363">
          <p15:clr>
            <a:srgbClr val="FBAE40"/>
          </p15:clr>
        </p15:guide>
        <p15:guide id="3" orient="horz" pos="3975">
          <p15:clr>
            <a:srgbClr val="FBAE40"/>
          </p15:clr>
        </p15:guide>
        <p15:guide id="4" pos="7258">
          <p15:clr>
            <a:srgbClr val="FBAE40"/>
          </p15:clr>
        </p15:guide>
        <p15:guide id="5" orient="horz" pos="3498" userDrawn="1">
          <p15:clr>
            <a:srgbClr val="FBAE40"/>
          </p15:clr>
        </p15:guide>
        <p15:guide id="6" orient="horz" pos="845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3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11193395" y="5959757"/>
            <a:ext cx="4859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276BC3AB-C257-4DA5-9F33-BF8342E5AFD5}" type="slidenum">
              <a:rPr lang="ru-RU" sz="2000" smtClean="0"/>
              <a:pPr/>
              <a:t>‹#›</a:t>
            </a:fld>
            <a:endParaRPr lang="ru-RU" sz="2000" dirty="0"/>
          </a:p>
        </p:txBody>
      </p:sp>
      <p:sp>
        <p:nvSpPr>
          <p:cNvPr id="19" name="Прямоугольник 18">
            <a:extLst>
              <a:ext uri="{FF2B5EF4-FFF2-40B4-BE49-F238E27FC236}">
                <a16:creationId xmlns="" xmlns:a16="http://schemas.microsoft.com/office/drawing/2014/main" id="{80128F21-5D0C-2E01-C714-B859EB4E89B7}"/>
              </a:ext>
            </a:extLst>
          </p:cNvPr>
          <p:cNvSpPr/>
          <p:nvPr userDrawn="1"/>
        </p:nvSpPr>
        <p:spPr>
          <a:xfrm>
            <a:off x="6385212" y="1487488"/>
            <a:ext cx="5806788" cy="39729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800"/>
          </a:p>
        </p:txBody>
      </p:sp>
      <p:sp>
        <p:nvSpPr>
          <p:cNvPr id="32" name="Text Placeholder 3">
            <a:extLst>
              <a:ext uri="{FF2B5EF4-FFF2-40B4-BE49-F238E27FC236}">
                <a16:creationId xmlns="" xmlns:a16="http://schemas.microsoft.com/office/drawing/2014/main" id="{A19D6A02-0D8B-2031-94B0-BAE8C3A9D83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16002" y="1504968"/>
            <a:ext cx="5160978" cy="3939540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marR="0" indent="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0" i="0">
                <a:latin typeface="Futura PT Book" panose="020B0502020204020303" pitchFamily="34" charset="0"/>
              </a:defRPr>
            </a:lvl1pPr>
          </a:lstStyle>
          <a:p>
            <a:pPr lvl="0"/>
            <a:r>
              <a:rPr lang="en-US" dirty="0"/>
              <a:t>1</a:t>
            </a:r>
            <a:r>
              <a:rPr lang="ru-RU" dirty="0"/>
              <a:t>6</a:t>
            </a:r>
            <a:r>
              <a:rPr lang="en-US" dirty="0"/>
              <a:t> pt Lorem ipsum dolor sit amet, consectetuer adipiscing elit. Maecenas porttitor congue massa. Fusce posuere, magna sed</a:t>
            </a:r>
          </a:p>
          <a:p>
            <a:pPr marL="0" marR="0" lvl="0" indent="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r>
              <a:rPr lang="ru-RU" dirty="0"/>
              <a:t>6</a:t>
            </a:r>
            <a:r>
              <a:rPr lang="en-US" dirty="0"/>
              <a:t> </a:t>
            </a:r>
            <a:r>
              <a:rPr lang="en-US" dirty="0" err="1"/>
              <a:t>pt</a:t>
            </a:r>
            <a:r>
              <a:rPr lang="en-US" dirty="0"/>
              <a:t>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Maecenas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posuere</a:t>
            </a:r>
            <a:r>
              <a:rPr lang="en-US" dirty="0"/>
              <a:t>, magna sed</a:t>
            </a:r>
          </a:p>
          <a:p>
            <a:pPr marL="0" marR="0" lvl="0" indent="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r>
              <a:rPr lang="ru-RU" dirty="0"/>
              <a:t>6</a:t>
            </a:r>
            <a:r>
              <a:rPr lang="en-US" dirty="0"/>
              <a:t> </a:t>
            </a:r>
            <a:r>
              <a:rPr lang="en-US" dirty="0" err="1"/>
              <a:t>pt</a:t>
            </a:r>
            <a:r>
              <a:rPr lang="en-US" dirty="0"/>
              <a:t>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Maecenas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posuere</a:t>
            </a:r>
            <a:r>
              <a:rPr lang="en-US" dirty="0"/>
              <a:t>, magna sed</a:t>
            </a:r>
          </a:p>
          <a:p>
            <a:pPr marL="0" marR="0" lvl="0" indent="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r>
              <a:rPr lang="ru-RU" dirty="0"/>
              <a:t>6</a:t>
            </a:r>
            <a:r>
              <a:rPr lang="en-US" dirty="0"/>
              <a:t> </a:t>
            </a:r>
            <a:r>
              <a:rPr lang="en-US" dirty="0" err="1"/>
              <a:t>pt</a:t>
            </a:r>
            <a:r>
              <a:rPr lang="en-US" dirty="0"/>
              <a:t>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Maecenas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posuere</a:t>
            </a:r>
            <a:r>
              <a:rPr lang="en-US" dirty="0"/>
              <a:t>, magna sed</a:t>
            </a:r>
          </a:p>
          <a:p>
            <a:pPr lvl="0"/>
            <a:r>
              <a:rPr lang="en-US" dirty="0"/>
              <a:t>1</a:t>
            </a:r>
            <a:r>
              <a:rPr lang="ru-RU" dirty="0"/>
              <a:t>6</a:t>
            </a:r>
            <a:r>
              <a:rPr lang="en-US" dirty="0"/>
              <a:t> </a:t>
            </a:r>
            <a:r>
              <a:rPr lang="en-US" dirty="0" err="1"/>
              <a:t>pt</a:t>
            </a:r>
            <a:r>
              <a:rPr lang="en-US" dirty="0"/>
              <a:t>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Maecenas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posuere</a:t>
            </a:r>
            <a:r>
              <a:rPr lang="en-US" dirty="0"/>
              <a:t>, magna sed</a:t>
            </a:r>
          </a:p>
          <a:p>
            <a:pPr marL="0" marR="0" lvl="0" indent="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r>
              <a:rPr lang="ru-RU" dirty="0"/>
              <a:t>6</a:t>
            </a:r>
            <a:r>
              <a:rPr lang="en-US" dirty="0"/>
              <a:t> </a:t>
            </a:r>
            <a:r>
              <a:rPr lang="en-US" dirty="0" err="1"/>
              <a:t>pt</a:t>
            </a:r>
            <a:r>
              <a:rPr lang="en-US" dirty="0"/>
              <a:t>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Maecenas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posuere</a:t>
            </a:r>
            <a:r>
              <a:rPr lang="en-US" dirty="0"/>
              <a:t>, magna sed</a:t>
            </a:r>
          </a:p>
          <a:p>
            <a:pPr marL="0" marR="0" lvl="0" indent="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r>
              <a:rPr lang="ru-RU" dirty="0"/>
              <a:t>6</a:t>
            </a:r>
            <a:r>
              <a:rPr lang="en-US" dirty="0"/>
              <a:t> </a:t>
            </a:r>
            <a:r>
              <a:rPr lang="en-US" dirty="0" err="1"/>
              <a:t>pt</a:t>
            </a:r>
            <a:r>
              <a:rPr lang="en-US" dirty="0"/>
              <a:t>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Maecenas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posuere</a:t>
            </a:r>
            <a:r>
              <a:rPr lang="en-US" dirty="0"/>
              <a:t>, magna sed</a:t>
            </a:r>
          </a:p>
          <a:p>
            <a:pPr marL="0" marR="0" lvl="0" indent="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r>
              <a:rPr lang="ru-RU" dirty="0"/>
              <a:t>6</a:t>
            </a:r>
            <a:r>
              <a:rPr lang="en-US" dirty="0"/>
              <a:t> </a:t>
            </a:r>
            <a:r>
              <a:rPr lang="en-US" dirty="0" err="1"/>
              <a:t>pt</a:t>
            </a:r>
            <a:r>
              <a:rPr lang="en-US" dirty="0"/>
              <a:t>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Maecenas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posuere</a:t>
            </a:r>
            <a:r>
              <a:rPr lang="en-US" dirty="0"/>
              <a:t>, magna sed</a:t>
            </a:r>
          </a:p>
        </p:txBody>
      </p:sp>
      <p:sp>
        <p:nvSpPr>
          <p:cNvPr id="44" name="Picture Placeholder 3">
            <a:extLst>
              <a:ext uri="{FF2B5EF4-FFF2-40B4-BE49-F238E27FC236}">
                <a16:creationId xmlns="" xmlns:a16="http://schemas.microsoft.com/office/drawing/2014/main" id="{12745DE9-3B16-95C1-D1D5-BE0E0DE3F475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670369" y="1781517"/>
            <a:ext cx="720000" cy="7200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200">
                <a:latin typeface="+mj-lt"/>
              </a:defRPr>
            </a:lvl1pPr>
          </a:lstStyle>
          <a:p>
            <a:endParaRPr lang="x-none" dirty="0"/>
          </a:p>
        </p:txBody>
      </p:sp>
      <p:sp>
        <p:nvSpPr>
          <p:cNvPr id="45" name="Text Placeholder 3">
            <a:extLst>
              <a:ext uri="{FF2B5EF4-FFF2-40B4-BE49-F238E27FC236}">
                <a16:creationId xmlns="" xmlns:a16="http://schemas.microsoft.com/office/drawing/2014/main" id="{F001C648-F7E1-24C0-AE4A-03212016F03F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7574365" y="2415857"/>
            <a:ext cx="3946210" cy="1969770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marR="0" indent="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0" i="0">
                <a:latin typeface="Futura PT Book" panose="020B0502020204020303" pitchFamily="34" charset="0"/>
              </a:defRPr>
            </a:lvl1pPr>
          </a:lstStyle>
          <a:p>
            <a:pPr lvl="0"/>
            <a:r>
              <a:rPr lang="en-US" dirty="0"/>
              <a:t>1</a:t>
            </a:r>
            <a:r>
              <a:rPr lang="ru-RU" dirty="0"/>
              <a:t>6</a:t>
            </a:r>
            <a:r>
              <a:rPr lang="en-US" dirty="0"/>
              <a:t> pt Lorem ipsum dolor sit amet, consectetuer adipiscing elit. Maecenas porttitor congue massa. Fusce posuere, magna sed</a:t>
            </a:r>
          </a:p>
          <a:p>
            <a:pPr marL="0" marR="0" lvl="0" indent="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r>
              <a:rPr lang="ru-RU" dirty="0"/>
              <a:t>6</a:t>
            </a:r>
            <a:r>
              <a:rPr lang="en-US" dirty="0"/>
              <a:t> </a:t>
            </a:r>
            <a:r>
              <a:rPr lang="en-US" dirty="0" err="1"/>
              <a:t>pt</a:t>
            </a:r>
            <a:r>
              <a:rPr lang="en-US" dirty="0"/>
              <a:t>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Maecenas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posuere</a:t>
            </a:r>
            <a:r>
              <a:rPr lang="en-US" dirty="0"/>
              <a:t>, magna sed</a:t>
            </a:r>
          </a:p>
          <a:p>
            <a:pPr marL="0" marR="0" lvl="0" indent="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r>
              <a:rPr lang="ru-RU" dirty="0"/>
              <a:t>6</a:t>
            </a:r>
            <a:r>
              <a:rPr lang="en-US" dirty="0"/>
              <a:t> </a:t>
            </a:r>
            <a:r>
              <a:rPr lang="en-US" dirty="0" err="1"/>
              <a:t>pt</a:t>
            </a:r>
            <a:r>
              <a:rPr lang="en-US" dirty="0"/>
              <a:t>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Maecenas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. </a:t>
            </a:r>
          </a:p>
        </p:txBody>
      </p:sp>
      <p:sp>
        <p:nvSpPr>
          <p:cNvPr id="47" name="Text Placeholder 3">
            <a:extLst>
              <a:ext uri="{FF2B5EF4-FFF2-40B4-BE49-F238E27FC236}">
                <a16:creationId xmlns="" xmlns:a16="http://schemas.microsoft.com/office/drawing/2014/main" id="{BF2F5044-7C91-2492-9B9F-8B18E8A1210C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574365" y="1762853"/>
            <a:ext cx="3946210" cy="553998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marR="0" indent="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>
                <a:latin typeface="Futura PT Medium" panose="020B0502020204020303" pitchFamily="34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endParaRPr lang="ru-RU" dirty="0"/>
          </a:p>
          <a:p>
            <a:pPr lvl="0"/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ru-RU" dirty="0"/>
              <a:t>18</a:t>
            </a:r>
            <a:r>
              <a:rPr lang="en-US" dirty="0" err="1"/>
              <a:t>pt</a:t>
            </a:r>
            <a:endParaRPr lang="en-US" dirty="0"/>
          </a:p>
        </p:txBody>
      </p:sp>
      <p:cxnSp>
        <p:nvCxnSpPr>
          <p:cNvPr id="53" name="Прямая соединительная линия 52">
            <a:extLst>
              <a:ext uri="{FF2B5EF4-FFF2-40B4-BE49-F238E27FC236}">
                <a16:creationId xmlns="" xmlns:a16="http://schemas.microsoft.com/office/drawing/2014/main" id="{9BBD02EC-5E98-7206-2C09-34AB001BCA14}"/>
              </a:ext>
            </a:extLst>
          </p:cNvPr>
          <p:cNvCxnSpPr>
            <a:cxnSpLocks/>
          </p:cNvCxnSpPr>
          <p:nvPr userDrawn="1"/>
        </p:nvCxnSpPr>
        <p:spPr>
          <a:xfrm>
            <a:off x="6603635" y="4579741"/>
            <a:ext cx="4916940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 Placeholder 5">
            <a:extLst>
              <a:ext uri="{FF2B5EF4-FFF2-40B4-BE49-F238E27FC236}">
                <a16:creationId xmlns="" xmlns:a16="http://schemas.microsoft.com/office/drawing/2014/main" id="{62754DA2-E918-1677-BF6A-5BBEFE9AFCF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670370" y="4762671"/>
            <a:ext cx="1201546" cy="45550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lvl1pPr marL="0" indent="0">
              <a:buNone/>
              <a:defRPr lang="x-none" sz="3200" b="1" i="0" dirty="0">
                <a:solidFill>
                  <a:srgbClr val="0540F2"/>
                </a:solidFill>
                <a:latin typeface="Futura PT Bold" panose="020B0502020204020303" pitchFamily="34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ru-RU" dirty="0"/>
              <a:t>01</a:t>
            </a:r>
            <a:endParaRPr lang="x-none" dirty="0"/>
          </a:p>
        </p:txBody>
      </p:sp>
      <p:sp>
        <p:nvSpPr>
          <p:cNvPr id="65" name="Text Placeholder 4">
            <a:extLst>
              <a:ext uri="{FF2B5EF4-FFF2-40B4-BE49-F238E27FC236}">
                <a16:creationId xmlns="" xmlns:a16="http://schemas.microsoft.com/office/drawing/2014/main" id="{87C01C5C-ED41-573B-6EF9-0687514380F9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7882058" y="4848681"/>
            <a:ext cx="3638516" cy="2769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indent="0">
              <a:buNone/>
              <a:defRPr lang="x-none" sz="1800" b="0" i="0" dirty="0">
                <a:latin typeface="Futura PT Book" panose="020B0502020204020303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ru-RU" dirty="0"/>
              <a:t>18</a:t>
            </a:r>
            <a:r>
              <a:rPr lang="x-none" dirty="0"/>
              <a:t>pt</a:t>
            </a:r>
          </a:p>
        </p:txBody>
      </p:sp>
      <p:sp>
        <p:nvSpPr>
          <p:cNvPr id="2" name="Заголовок 17">
            <a:extLst>
              <a:ext uri="{FF2B5EF4-FFF2-40B4-BE49-F238E27FC236}">
                <a16:creationId xmlns="" xmlns:a16="http://schemas.microsoft.com/office/drawing/2014/main" id="{176CAE5E-FDAF-FB59-72B9-9CB5461325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6002" y="541218"/>
            <a:ext cx="10907132" cy="44762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 sz="3200" b="1" i="0">
                <a:solidFill>
                  <a:srgbClr val="0540F2"/>
                </a:solidFill>
                <a:latin typeface="Futura PT Demi" panose="020B0502020204020303" pitchFamily="34" charset="0"/>
              </a:defRPr>
            </a:lvl1pPr>
          </a:lstStyle>
          <a:p>
            <a:r>
              <a:rPr lang="ru-RU" dirty="0"/>
              <a:t>Заголовок</a:t>
            </a:r>
            <a:r>
              <a:rPr lang="en-US" dirty="0"/>
              <a:t> </a:t>
            </a:r>
            <a:r>
              <a:rPr lang="ru-RU" dirty="0"/>
              <a:t>слайда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E740DF61-F9AF-46A4-A309-B6C95398B836}"/>
              </a:ext>
            </a:extLst>
          </p:cNvPr>
          <p:cNvSpPr txBox="1"/>
          <p:nvPr userDrawn="1"/>
        </p:nvSpPr>
        <p:spPr>
          <a:xfrm>
            <a:off x="11193395" y="5898412"/>
            <a:ext cx="4859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276BC3AB-C257-4DA5-9F33-BF8342E5AFD5}" type="slidenum">
              <a:rPr lang="ru-RU" sz="2000" smtClean="0"/>
              <a:pPr/>
              <a:t>‹#›</a:t>
            </a:fld>
            <a:endParaRPr lang="ru-RU" sz="2000" dirty="0"/>
          </a:p>
        </p:txBody>
      </p:sp>
      <p:grpSp>
        <p:nvGrpSpPr>
          <p:cNvPr id="15" name="Группа 14">
            <a:extLst>
              <a:ext uri="{FF2B5EF4-FFF2-40B4-BE49-F238E27FC236}">
                <a16:creationId xmlns="" xmlns:a16="http://schemas.microsoft.com/office/drawing/2014/main" id="{EB536987-3D6A-4F98-A3CE-19603A45CE8F}"/>
              </a:ext>
            </a:extLst>
          </p:cNvPr>
          <p:cNvGrpSpPr/>
          <p:nvPr userDrawn="1"/>
        </p:nvGrpSpPr>
        <p:grpSpPr>
          <a:xfrm>
            <a:off x="576263" y="5927015"/>
            <a:ext cx="2590975" cy="394584"/>
            <a:chOff x="548879" y="6104894"/>
            <a:chExt cx="2590975" cy="394584"/>
          </a:xfrm>
          <a:solidFill>
            <a:schemeClr val="tx1"/>
          </a:solidFill>
        </p:grpSpPr>
        <p:pic>
          <p:nvPicPr>
            <p:cNvPr id="16" name="Рисунок 15">
              <a:extLst>
                <a:ext uri="{FF2B5EF4-FFF2-40B4-BE49-F238E27FC236}">
                  <a16:creationId xmlns="" xmlns:a16="http://schemas.microsoft.com/office/drawing/2014/main" id="{D9AF09B6-C012-449D-A473-F9663EC1EEB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40249" y="6212241"/>
              <a:ext cx="1899605" cy="174276"/>
            </a:xfrm>
            <a:prstGeom prst="rect">
              <a:avLst/>
            </a:prstGeom>
          </p:spPr>
        </p:pic>
        <p:pic>
          <p:nvPicPr>
            <p:cNvPr id="17" name="Рисунок 16">
              <a:extLst>
                <a:ext uri="{FF2B5EF4-FFF2-40B4-BE49-F238E27FC236}">
                  <a16:creationId xmlns="" xmlns:a16="http://schemas.microsoft.com/office/drawing/2014/main" id="{70A9FE3E-070A-45D6-B32F-9A5A4196DC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48879" y="6104894"/>
              <a:ext cx="327421" cy="394584"/>
            </a:xfrm>
            <a:prstGeom prst="rect">
              <a:avLst/>
            </a:prstGeom>
          </p:spPr>
        </p:pic>
      </p:grpSp>
      <p:pic>
        <p:nvPicPr>
          <p:cNvPr id="18" name="Рисунок 17">
            <a:extLst>
              <a:ext uri="{FF2B5EF4-FFF2-40B4-BE49-F238E27FC236}">
                <a16:creationId xmlns="" xmlns:a16="http://schemas.microsoft.com/office/drawing/2014/main" id="{6E39043E-66A6-457F-878F-872F17F84D17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148638" y="5885174"/>
            <a:ext cx="606983" cy="426586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="" xmlns:a16="http://schemas.microsoft.com/office/drawing/2014/main" id="{4840D0AD-F67B-4D3F-8AA0-630CE5CC9143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193875" y="5907922"/>
            <a:ext cx="394404" cy="381091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="" xmlns:a16="http://schemas.microsoft.com/office/drawing/2014/main" id="{752E9C12-E8A5-4A1E-898C-80DD8DA0F5C2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971735" y="5933698"/>
            <a:ext cx="772465" cy="329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449877"/>
      </p:ext>
    </p:extLst>
  </p:cSld>
  <p:clrMapOvr>
    <a:masterClrMapping/>
  </p:clrMapOvr>
  <p:extLst>
    <p:ext uri="{DCECCB84-F9BA-43D5-87BE-67443E8EF086}">
      <p15:sldGuideLst xmlns="" xmlns:p15="http://schemas.microsoft.com/office/powerpoint/2012/main">
        <p15:guide id="1" orient="horz" pos="3725">
          <p15:clr>
            <a:srgbClr val="FBAE40"/>
          </p15:clr>
        </p15:guide>
        <p15:guide id="2" pos="363">
          <p15:clr>
            <a:srgbClr val="FBAE40"/>
          </p15:clr>
        </p15:guide>
        <p15:guide id="3" orient="horz" pos="3975">
          <p15:clr>
            <a:srgbClr val="FBAE40"/>
          </p15:clr>
        </p15:guide>
        <p15:guide id="4" pos="7258">
          <p15:clr>
            <a:srgbClr val="FBAE40"/>
          </p15:clr>
        </p15:guide>
        <p15:guide id="5" orient="horz" pos="3498" userDrawn="1">
          <p15:clr>
            <a:srgbClr val="FBAE40"/>
          </p15:clr>
        </p15:guide>
        <p15:guide id="6" orient="horz" pos="845" userDrawn="1">
          <p15:clr>
            <a:srgbClr val="FBAE40"/>
          </p15:clr>
        </p15:guide>
        <p15:guide id="7" pos="4158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3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 Placeholder 3">
            <a:extLst>
              <a:ext uri="{FF2B5EF4-FFF2-40B4-BE49-F238E27FC236}">
                <a16:creationId xmlns="" xmlns:a16="http://schemas.microsoft.com/office/drawing/2014/main" id="{A19D6A02-0D8B-2031-94B0-BAE8C3A9D83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16002" y="1504968"/>
            <a:ext cx="5160978" cy="3939540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marR="0" indent="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0" i="0">
                <a:latin typeface="Futura PT Book" panose="020B0502020204020303" pitchFamily="34" charset="0"/>
              </a:defRPr>
            </a:lvl1pPr>
          </a:lstStyle>
          <a:p>
            <a:pPr lvl="0"/>
            <a:r>
              <a:rPr lang="en-US" dirty="0"/>
              <a:t>1</a:t>
            </a:r>
            <a:r>
              <a:rPr lang="ru-RU" dirty="0"/>
              <a:t>6</a:t>
            </a:r>
            <a:r>
              <a:rPr lang="en-US" dirty="0"/>
              <a:t> pt Lorem ipsum dolor sit amet, consectetuer adipiscing elit. Maecenas porttitor congue massa. Fusce posuere, magna sed</a:t>
            </a:r>
          </a:p>
          <a:p>
            <a:pPr marL="0" marR="0" lvl="0" indent="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r>
              <a:rPr lang="ru-RU" dirty="0"/>
              <a:t>6</a:t>
            </a:r>
            <a:r>
              <a:rPr lang="en-US" dirty="0"/>
              <a:t> </a:t>
            </a:r>
            <a:r>
              <a:rPr lang="en-US" dirty="0" err="1"/>
              <a:t>pt</a:t>
            </a:r>
            <a:r>
              <a:rPr lang="en-US" dirty="0"/>
              <a:t>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Maecenas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posuere</a:t>
            </a:r>
            <a:r>
              <a:rPr lang="en-US" dirty="0"/>
              <a:t>, magna sed</a:t>
            </a:r>
          </a:p>
          <a:p>
            <a:pPr marL="0" marR="0" lvl="0" indent="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r>
              <a:rPr lang="ru-RU" dirty="0"/>
              <a:t>6</a:t>
            </a:r>
            <a:r>
              <a:rPr lang="en-US" dirty="0"/>
              <a:t> </a:t>
            </a:r>
            <a:r>
              <a:rPr lang="en-US" dirty="0" err="1"/>
              <a:t>pt</a:t>
            </a:r>
            <a:r>
              <a:rPr lang="en-US" dirty="0"/>
              <a:t>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Maecenas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posuere</a:t>
            </a:r>
            <a:r>
              <a:rPr lang="en-US" dirty="0"/>
              <a:t>, magna sed</a:t>
            </a:r>
          </a:p>
          <a:p>
            <a:pPr marL="0" marR="0" lvl="0" indent="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r>
              <a:rPr lang="ru-RU" dirty="0"/>
              <a:t>6</a:t>
            </a:r>
            <a:r>
              <a:rPr lang="en-US" dirty="0"/>
              <a:t> </a:t>
            </a:r>
            <a:r>
              <a:rPr lang="en-US" dirty="0" err="1"/>
              <a:t>pt</a:t>
            </a:r>
            <a:r>
              <a:rPr lang="en-US" dirty="0"/>
              <a:t>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Maecenas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posuere</a:t>
            </a:r>
            <a:r>
              <a:rPr lang="en-US" dirty="0"/>
              <a:t>, magna sed</a:t>
            </a:r>
          </a:p>
          <a:p>
            <a:pPr lvl="0"/>
            <a:r>
              <a:rPr lang="en-US" dirty="0"/>
              <a:t>1</a:t>
            </a:r>
            <a:r>
              <a:rPr lang="ru-RU" dirty="0"/>
              <a:t>6</a:t>
            </a:r>
            <a:r>
              <a:rPr lang="en-US" dirty="0"/>
              <a:t> </a:t>
            </a:r>
            <a:r>
              <a:rPr lang="en-US" dirty="0" err="1"/>
              <a:t>pt</a:t>
            </a:r>
            <a:r>
              <a:rPr lang="en-US" dirty="0"/>
              <a:t>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Maecenas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posuere</a:t>
            </a:r>
            <a:r>
              <a:rPr lang="en-US" dirty="0"/>
              <a:t>, magna sed</a:t>
            </a:r>
          </a:p>
          <a:p>
            <a:pPr marL="0" marR="0" lvl="0" indent="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r>
              <a:rPr lang="ru-RU" dirty="0"/>
              <a:t>6</a:t>
            </a:r>
            <a:r>
              <a:rPr lang="en-US" dirty="0"/>
              <a:t> </a:t>
            </a:r>
            <a:r>
              <a:rPr lang="en-US" dirty="0" err="1"/>
              <a:t>pt</a:t>
            </a:r>
            <a:r>
              <a:rPr lang="en-US" dirty="0"/>
              <a:t>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Maecenas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posuere</a:t>
            </a:r>
            <a:r>
              <a:rPr lang="en-US" dirty="0"/>
              <a:t>, magna sed</a:t>
            </a:r>
          </a:p>
          <a:p>
            <a:pPr marL="0" marR="0" lvl="0" indent="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r>
              <a:rPr lang="ru-RU" dirty="0"/>
              <a:t>6</a:t>
            </a:r>
            <a:r>
              <a:rPr lang="en-US" dirty="0"/>
              <a:t> </a:t>
            </a:r>
            <a:r>
              <a:rPr lang="en-US" dirty="0" err="1"/>
              <a:t>pt</a:t>
            </a:r>
            <a:r>
              <a:rPr lang="en-US" dirty="0"/>
              <a:t>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Maecenas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posuere</a:t>
            </a:r>
            <a:r>
              <a:rPr lang="en-US" dirty="0"/>
              <a:t>, magna sed</a:t>
            </a:r>
          </a:p>
          <a:p>
            <a:pPr marL="0" marR="0" lvl="0" indent="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r>
              <a:rPr lang="ru-RU" dirty="0"/>
              <a:t>6</a:t>
            </a:r>
            <a:r>
              <a:rPr lang="en-US" dirty="0"/>
              <a:t> </a:t>
            </a:r>
            <a:r>
              <a:rPr lang="en-US" dirty="0" err="1"/>
              <a:t>pt</a:t>
            </a:r>
            <a:r>
              <a:rPr lang="en-US" dirty="0"/>
              <a:t>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Maecenas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posuere</a:t>
            </a:r>
            <a:r>
              <a:rPr lang="en-US" dirty="0"/>
              <a:t>, magna sed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="" xmlns:a16="http://schemas.microsoft.com/office/drawing/2014/main" id="{28AB9FD5-E7BB-3C07-F110-27D390E11682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599965" y="1504968"/>
            <a:ext cx="3946210" cy="738664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marR="0" indent="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>
                <a:solidFill>
                  <a:srgbClr val="0540F2"/>
                </a:solidFill>
                <a:latin typeface="Futura PT Medium" panose="020B0502020204020303" pitchFamily="34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endParaRPr lang="ru-RU" dirty="0"/>
          </a:p>
          <a:p>
            <a:pPr lvl="0"/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ru-RU" dirty="0"/>
              <a:t>24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11" name="Текст 10">
            <a:extLst>
              <a:ext uri="{FF2B5EF4-FFF2-40B4-BE49-F238E27FC236}">
                <a16:creationId xmlns="" xmlns:a16="http://schemas.microsoft.com/office/drawing/2014/main" id="{72CFBEFC-78C4-3F02-D60A-1D02FF5CD94B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599964" y="2522029"/>
            <a:ext cx="4923169" cy="3031046"/>
          </a:xfrm>
          <a:prstGeom prst="rect">
            <a:avLst/>
          </a:prstGeom>
        </p:spPr>
        <p:txBody>
          <a:bodyPr/>
          <a:lstStyle>
            <a:lvl1pPr marL="180000" indent="-1800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600" b="0" i="0">
                <a:latin typeface="Futura PT Book" panose="020B0502020204020303" pitchFamily="34" charset="0"/>
              </a:defRPr>
            </a:lvl1pPr>
            <a:lvl2pPr marL="457200" indent="0">
              <a:buFont typeface="Arial" panose="020B0604020202020204" pitchFamily="34" charset="0"/>
              <a:buNone/>
              <a:defRPr sz="1600" b="0" i="0">
                <a:latin typeface="Futura PT Book" panose="020B0502020204020303" pitchFamily="34" charset="0"/>
              </a:defRPr>
            </a:lvl2pPr>
            <a:lvl3pPr marL="1200150" indent="-285750">
              <a:buFont typeface="Arial" panose="020B0604020202020204" pitchFamily="34" charset="0"/>
              <a:buChar char="•"/>
              <a:defRPr sz="1600" b="0" i="0">
                <a:latin typeface="Futura PT Book" panose="020B0502020204020303" pitchFamily="34" charset="0"/>
              </a:defRPr>
            </a:lvl3pPr>
            <a:lvl4pPr marL="1657350" indent="-285750">
              <a:buFont typeface="Arial" panose="020B0604020202020204" pitchFamily="34" charset="0"/>
              <a:buChar char="•"/>
              <a:defRPr sz="1600" b="0" i="0">
                <a:latin typeface="Futura PT Book" panose="020B0502020204020303" pitchFamily="34" charset="0"/>
              </a:defRPr>
            </a:lvl4pPr>
            <a:lvl5pPr marL="2114550" indent="-285750">
              <a:buFont typeface="Arial" panose="020B0604020202020204" pitchFamily="34" charset="0"/>
              <a:buChar char="•"/>
              <a:defRPr sz="1600" b="0" i="0">
                <a:latin typeface="Futura PT Book" panose="020B0502020204020303" pitchFamily="34" charset="0"/>
              </a:defRPr>
            </a:lvl5pPr>
          </a:lstStyle>
          <a:p>
            <a:pPr lvl="0"/>
            <a:r>
              <a:rPr lang="ru-RU" dirty="0"/>
              <a:t>1</a:t>
            </a:r>
          </a:p>
          <a:p>
            <a:pPr lvl="0"/>
            <a:r>
              <a:rPr lang="ru-RU" dirty="0"/>
              <a:t>2</a:t>
            </a:r>
          </a:p>
          <a:p>
            <a:pPr lvl="0"/>
            <a:r>
              <a:rPr lang="ru-RU" dirty="0"/>
              <a:t>3</a:t>
            </a:r>
          </a:p>
          <a:p>
            <a:pPr lvl="0"/>
            <a:r>
              <a:rPr lang="ru-RU" dirty="0"/>
              <a:t>4</a:t>
            </a:r>
          </a:p>
          <a:p>
            <a:pPr lvl="0"/>
            <a:r>
              <a:rPr lang="ru-RU" dirty="0"/>
              <a:t>5</a:t>
            </a:r>
          </a:p>
          <a:p>
            <a:pPr lvl="0"/>
            <a:r>
              <a:rPr lang="ru-RU" dirty="0"/>
              <a:t>6</a:t>
            </a:r>
          </a:p>
        </p:txBody>
      </p:sp>
      <p:sp>
        <p:nvSpPr>
          <p:cNvPr id="2" name="Заголовок 17">
            <a:extLst>
              <a:ext uri="{FF2B5EF4-FFF2-40B4-BE49-F238E27FC236}">
                <a16:creationId xmlns="" xmlns:a16="http://schemas.microsoft.com/office/drawing/2014/main" id="{DDDD87C2-CEC7-3FCF-A5ED-A3FC7FE137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6002" y="541218"/>
            <a:ext cx="10907132" cy="44762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 sz="3200" b="1" i="0">
                <a:solidFill>
                  <a:srgbClr val="0540F2"/>
                </a:solidFill>
                <a:latin typeface="Futura PT Demi" panose="020B0502020204020303" pitchFamily="34" charset="0"/>
              </a:defRPr>
            </a:lvl1pPr>
          </a:lstStyle>
          <a:p>
            <a:r>
              <a:rPr lang="ru-RU" dirty="0"/>
              <a:t>Заголовок</a:t>
            </a:r>
            <a:r>
              <a:rPr lang="en-US" dirty="0"/>
              <a:t> </a:t>
            </a:r>
            <a:r>
              <a:rPr lang="ru-RU" dirty="0"/>
              <a:t>слайда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8F3280D8-BB97-4559-88E7-A74479FF1729}"/>
              </a:ext>
            </a:extLst>
          </p:cNvPr>
          <p:cNvSpPr txBox="1"/>
          <p:nvPr userDrawn="1"/>
        </p:nvSpPr>
        <p:spPr>
          <a:xfrm>
            <a:off x="11193395" y="5898412"/>
            <a:ext cx="4859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276BC3AB-C257-4DA5-9F33-BF8342E5AFD5}" type="slidenum">
              <a:rPr lang="ru-RU" sz="2000" smtClean="0"/>
              <a:pPr/>
              <a:t>‹#›</a:t>
            </a:fld>
            <a:endParaRPr lang="ru-RU" sz="2000" dirty="0"/>
          </a:p>
        </p:txBody>
      </p:sp>
      <p:grpSp>
        <p:nvGrpSpPr>
          <p:cNvPr id="10" name="Группа 9">
            <a:extLst>
              <a:ext uri="{FF2B5EF4-FFF2-40B4-BE49-F238E27FC236}">
                <a16:creationId xmlns="" xmlns:a16="http://schemas.microsoft.com/office/drawing/2014/main" id="{0B59A041-7CBC-4862-8357-B35A322A3E70}"/>
              </a:ext>
            </a:extLst>
          </p:cNvPr>
          <p:cNvGrpSpPr/>
          <p:nvPr userDrawn="1"/>
        </p:nvGrpSpPr>
        <p:grpSpPr>
          <a:xfrm>
            <a:off x="576263" y="5927015"/>
            <a:ext cx="2590975" cy="394584"/>
            <a:chOff x="548879" y="6104894"/>
            <a:chExt cx="2590975" cy="394584"/>
          </a:xfrm>
          <a:solidFill>
            <a:schemeClr val="tx1"/>
          </a:solidFill>
        </p:grpSpPr>
        <p:pic>
          <p:nvPicPr>
            <p:cNvPr id="12" name="Рисунок 11">
              <a:extLst>
                <a:ext uri="{FF2B5EF4-FFF2-40B4-BE49-F238E27FC236}">
                  <a16:creationId xmlns="" xmlns:a16="http://schemas.microsoft.com/office/drawing/2014/main" id="{BFBE318D-D8F6-48F6-A504-03E33980E2A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40249" y="6212241"/>
              <a:ext cx="1899605" cy="174276"/>
            </a:xfrm>
            <a:prstGeom prst="rect">
              <a:avLst/>
            </a:prstGeom>
          </p:spPr>
        </p:pic>
        <p:pic>
          <p:nvPicPr>
            <p:cNvPr id="13" name="Рисунок 12">
              <a:extLst>
                <a:ext uri="{FF2B5EF4-FFF2-40B4-BE49-F238E27FC236}">
                  <a16:creationId xmlns="" xmlns:a16="http://schemas.microsoft.com/office/drawing/2014/main" id="{53EABC2D-BB47-437F-BDE1-C7825A10326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48879" y="6104894"/>
              <a:ext cx="327421" cy="394584"/>
            </a:xfrm>
            <a:prstGeom prst="rect">
              <a:avLst/>
            </a:prstGeom>
          </p:spPr>
        </p:pic>
      </p:grpSp>
      <p:pic>
        <p:nvPicPr>
          <p:cNvPr id="14" name="Рисунок 13">
            <a:extLst>
              <a:ext uri="{FF2B5EF4-FFF2-40B4-BE49-F238E27FC236}">
                <a16:creationId xmlns="" xmlns:a16="http://schemas.microsoft.com/office/drawing/2014/main" id="{CDCEA01D-306A-4813-A687-D54447B7E4F0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148638" y="5885174"/>
            <a:ext cx="606983" cy="426586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="" xmlns:a16="http://schemas.microsoft.com/office/drawing/2014/main" id="{A72DD0A9-5044-41F8-8DDB-B6750E549D9D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193875" y="5907922"/>
            <a:ext cx="394404" cy="381091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="" xmlns:a16="http://schemas.microsoft.com/office/drawing/2014/main" id="{12770D1B-54C9-45FE-885A-2F755CF5B822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971735" y="5933698"/>
            <a:ext cx="772465" cy="329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273279"/>
      </p:ext>
    </p:extLst>
  </p:cSld>
  <p:clrMapOvr>
    <a:masterClrMapping/>
  </p:clrMapOvr>
  <p:extLst>
    <p:ext uri="{DCECCB84-F9BA-43D5-87BE-67443E8EF086}">
      <p15:sldGuideLst xmlns="" xmlns:p15="http://schemas.microsoft.com/office/powerpoint/2012/main">
        <p15:guide id="1" orient="horz" pos="3725">
          <p15:clr>
            <a:srgbClr val="FBAE40"/>
          </p15:clr>
        </p15:guide>
        <p15:guide id="2" pos="363">
          <p15:clr>
            <a:srgbClr val="FBAE40"/>
          </p15:clr>
        </p15:guide>
        <p15:guide id="3" orient="horz" pos="3975">
          <p15:clr>
            <a:srgbClr val="FBAE40"/>
          </p15:clr>
        </p15:guide>
        <p15:guide id="4" pos="7258">
          <p15:clr>
            <a:srgbClr val="FBAE40"/>
          </p15:clr>
        </p15:guide>
        <p15:guide id="5" orient="horz" pos="3498" userDrawn="1">
          <p15:clr>
            <a:srgbClr val="FBAE40"/>
          </p15:clr>
        </p15:guide>
        <p15:guide id="6" orient="horz" pos="845" userDrawn="1">
          <p15:clr>
            <a:srgbClr val="FBAE40"/>
          </p15:clr>
        </p15:guide>
        <p15:guide id="7" pos="4158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3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 Placeholder 3">
            <a:extLst>
              <a:ext uri="{FF2B5EF4-FFF2-40B4-BE49-F238E27FC236}">
                <a16:creationId xmlns="" xmlns:a16="http://schemas.microsoft.com/office/drawing/2014/main" id="{A19D6A02-0D8B-2031-94B0-BAE8C3A9D83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16002" y="1504968"/>
            <a:ext cx="5160978" cy="3939540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marR="0" indent="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0" i="0">
                <a:latin typeface="Futura PT Book" panose="020B0502020204020303" pitchFamily="34" charset="0"/>
              </a:defRPr>
            </a:lvl1pPr>
          </a:lstStyle>
          <a:p>
            <a:pPr lvl="0"/>
            <a:r>
              <a:rPr lang="en-US" dirty="0"/>
              <a:t>1</a:t>
            </a:r>
            <a:r>
              <a:rPr lang="ru-RU" dirty="0"/>
              <a:t>6</a:t>
            </a:r>
            <a:r>
              <a:rPr lang="en-US" dirty="0"/>
              <a:t> pt Lorem ipsum dolor sit amet, consectetuer adipiscing elit. Maecenas porttitor congue massa. Fusce posuere, magna sed</a:t>
            </a:r>
          </a:p>
          <a:p>
            <a:pPr marL="0" marR="0" lvl="0" indent="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r>
              <a:rPr lang="ru-RU" dirty="0"/>
              <a:t>6</a:t>
            </a:r>
            <a:r>
              <a:rPr lang="en-US" dirty="0"/>
              <a:t> </a:t>
            </a:r>
            <a:r>
              <a:rPr lang="en-US" dirty="0" err="1"/>
              <a:t>pt</a:t>
            </a:r>
            <a:r>
              <a:rPr lang="en-US" dirty="0"/>
              <a:t>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Maecenas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posuere</a:t>
            </a:r>
            <a:r>
              <a:rPr lang="en-US" dirty="0"/>
              <a:t>, magna sed</a:t>
            </a:r>
          </a:p>
          <a:p>
            <a:pPr marL="0" marR="0" lvl="0" indent="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r>
              <a:rPr lang="ru-RU" dirty="0"/>
              <a:t>6</a:t>
            </a:r>
            <a:r>
              <a:rPr lang="en-US" dirty="0"/>
              <a:t> </a:t>
            </a:r>
            <a:r>
              <a:rPr lang="en-US" dirty="0" err="1"/>
              <a:t>pt</a:t>
            </a:r>
            <a:r>
              <a:rPr lang="en-US" dirty="0"/>
              <a:t>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Maecenas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posuere</a:t>
            </a:r>
            <a:r>
              <a:rPr lang="en-US" dirty="0"/>
              <a:t>, magna sed</a:t>
            </a:r>
          </a:p>
          <a:p>
            <a:pPr marL="0" marR="0" lvl="0" indent="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r>
              <a:rPr lang="ru-RU" dirty="0"/>
              <a:t>6</a:t>
            </a:r>
            <a:r>
              <a:rPr lang="en-US" dirty="0"/>
              <a:t> </a:t>
            </a:r>
            <a:r>
              <a:rPr lang="en-US" dirty="0" err="1"/>
              <a:t>pt</a:t>
            </a:r>
            <a:r>
              <a:rPr lang="en-US" dirty="0"/>
              <a:t>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Maecenas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posuere</a:t>
            </a:r>
            <a:r>
              <a:rPr lang="en-US" dirty="0"/>
              <a:t>, magna sed</a:t>
            </a:r>
          </a:p>
          <a:p>
            <a:pPr lvl="0"/>
            <a:r>
              <a:rPr lang="en-US" dirty="0"/>
              <a:t>1</a:t>
            </a:r>
            <a:r>
              <a:rPr lang="ru-RU" dirty="0"/>
              <a:t>6</a:t>
            </a:r>
            <a:r>
              <a:rPr lang="en-US" dirty="0"/>
              <a:t> </a:t>
            </a:r>
            <a:r>
              <a:rPr lang="en-US" dirty="0" err="1"/>
              <a:t>pt</a:t>
            </a:r>
            <a:r>
              <a:rPr lang="en-US" dirty="0"/>
              <a:t>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Maecenas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posuere</a:t>
            </a:r>
            <a:r>
              <a:rPr lang="en-US" dirty="0"/>
              <a:t>, magna sed</a:t>
            </a:r>
          </a:p>
          <a:p>
            <a:pPr marL="0" marR="0" lvl="0" indent="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r>
              <a:rPr lang="ru-RU" dirty="0"/>
              <a:t>6</a:t>
            </a:r>
            <a:r>
              <a:rPr lang="en-US" dirty="0"/>
              <a:t> </a:t>
            </a:r>
            <a:r>
              <a:rPr lang="en-US" dirty="0" err="1"/>
              <a:t>pt</a:t>
            </a:r>
            <a:r>
              <a:rPr lang="en-US" dirty="0"/>
              <a:t>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Maecenas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posuere</a:t>
            </a:r>
            <a:r>
              <a:rPr lang="en-US" dirty="0"/>
              <a:t>, magna sed</a:t>
            </a:r>
          </a:p>
          <a:p>
            <a:pPr marL="0" marR="0" lvl="0" indent="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r>
              <a:rPr lang="ru-RU" dirty="0"/>
              <a:t>6</a:t>
            </a:r>
            <a:r>
              <a:rPr lang="en-US" dirty="0"/>
              <a:t> </a:t>
            </a:r>
            <a:r>
              <a:rPr lang="en-US" dirty="0" err="1"/>
              <a:t>pt</a:t>
            </a:r>
            <a:r>
              <a:rPr lang="en-US" dirty="0"/>
              <a:t>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Maecenas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posuere</a:t>
            </a:r>
            <a:r>
              <a:rPr lang="en-US" dirty="0"/>
              <a:t>, magna sed</a:t>
            </a:r>
          </a:p>
          <a:p>
            <a:pPr marL="0" marR="0" lvl="0" indent="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r>
              <a:rPr lang="ru-RU" dirty="0"/>
              <a:t>6</a:t>
            </a:r>
            <a:r>
              <a:rPr lang="en-US" dirty="0"/>
              <a:t> </a:t>
            </a:r>
            <a:r>
              <a:rPr lang="en-US" dirty="0" err="1"/>
              <a:t>pt</a:t>
            </a:r>
            <a:r>
              <a:rPr lang="en-US" dirty="0"/>
              <a:t>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Maecenas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posuere</a:t>
            </a:r>
            <a:r>
              <a:rPr lang="en-US" dirty="0"/>
              <a:t>, magna sed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="" xmlns:a16="http://schemas.microsoft.com/office/drawing/2014/main" id="{28AB9FD5-E7BB-3C07-F110-27D390E11682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599965" y="1504968"/>
            <a:ext cx="3946210" cy="738664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marR="0" indent="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>
                <a:solidFill>
                  <a:srgbClr val="0540F2"/>
                </a:solidFill>
                <a:latin typeface="Futura PT Medium" panose="020B0502020204020303" pitchFamily="34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endParaRPr lang="ru-RU" dirty="0"/>
          </a:p>
          <a:p>
            <a:pPr lvl="0"/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ru-RU" dirty="0"/>
              <a:t>24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5" name="Text Placeholder 3">
            <a:extLst>
              <a:ext uri="{FF2B5EF4-FFF2-40B4-BE49-F238E27FC236}">
                <a16:creationId xmlns="" xmlns:a16="http://schemas.microsoft.com/office/drawing/2014/main" id="{3FB0C1B9-422B-1AEC-DAA3-CEA5F2A9D84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610868" y="2518469"/>
            <a:ext cx="4911207" cy="2846933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marR="0" indent="0" algn="l" defTabSz="1219048" rtl="0" eaLnBrk="1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+mj-lt"/>
              <a:buNone/>
              <a:tabLst/>
              <a:defRPr sz="1600" b="0" i="0">
                <a:latin typeface="Futura PT Book" panose="020B0502020204020303" pitchFamily="34" charset="0"/>
              </a:defRPr>
            </a:lvl1pPr>
          </a:lstStyle>
          <a:p>
            <a:pPr marL="360000" marR="0" lvl="0" indent="-360000" algn="l" defTabSz="1219048" rtl="0" eaLnBrk="1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+mj-lt"/>
              <a:buAutoNum type="arabicPeriod"/>
              <a:tabLst/>
              <a:defRPr/>
            </a:pPr>
            <a:r>
              <a:rPr lang="en-US" dirty="0"/>
              <a:t>1</a:t>
            </a:r>
            <a:r>
              <a:rPr lang="ru-RU" dirty="0"/>
              <a:t>6</a:t>
            </a:r>
            <a:r>
              <a:rPr lang="en-US" dirty="0"/>
              <a:t> </a:t>
            </a:r>
            <a:r>
              <a:rPr lang="en-US" dirty="0" err="1"/>
              <a:t>pt</a:t>
            </a:r>
            <a:r>
              <a:rPr lang="en-US" dirty="0"/>
              <a:t>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Maecenas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posuere</a:t>
            </a:r>
            <a:r>
              <a:rPr lang="en-US" dirty="0"/>
              <a:t>, magna sed</a:t>
            </a:r>
          </a:p>
          <a:p>
            <a:pPr marL="360000" marR="0" lvl="0" indent="-360000" algn="l" defTabSz="1219048" rtl="0" eaLnBrk="1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+mj-lt"/>
              <a:buAutoNum type="arabicPeriod"/>
              <a:tabLst/>
              <a:defRPr/>
            </a:pPr>
            <a:r>
              <a:rPr lang="en-US" dirty="0"/>
              <a:t>1</a:t>
            </a:r>
            <a:r>
              <a:rPr lang="ru-RU" dirty="0"/>
              <a:t>6</a:t>
            </a:r>
            <a:r>
              <a:rPr lang="en-US" dirty="0"/>
              <a:t> </a:t>
            </a:r>
            <a:r>
              <a:rPr lang="en-US" dirty="0" err="1"/>
              <a:t>pt</a:t>
            </a:r>
            <a:r>
              <a:rPr lang="en-US" dirty="0"/>
              <a:t>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Maecenas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posuere</a:t>
            </a:r>
            <a:r>
              <a:rPr lang="en-US" dirty="0"/>
              <a:t>, magna sed</a:t>
            </a:r>
          </a:p>
          <a:p>
            <a:pPr marL="360000" marR="0" lvl="0" indent="-360000" algn="l" defTabSz="1219048" rtl="0" eaLnBrk="1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+mj-lt"/>
              <a:buAutoNum type="arabicPeriod"/>
              <a:tabLst/>
              <a:defRPr/>
            </a:pPr>
            <a:r>
              <a:rPr lang="en-US" dirty="0"/>
              <a:t>1</a:t>
            </a:r>
            <a:r>
              <a:rPr lang="ru-RU" dirty="0"/>
              <a:t>6</a:t>
            </a:r>
            <a:r>
              <a:rPr lang="en-US" dirty="0"/>
              <a:t> </a:t>
            </a:r>
            <a:r>
              <a:rPr lang="en-US" dirty="0" err="1"/>
              <a:t>pt</a:t>
            </a:r>
            <a:r>
              <a:rPr lang="en-US" dirty="0"/>
              <a:t>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Maecenas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posuere</a:t>
            </a:r>
            <a:r>
              <a:rPr lang="en-US" dirty="0"/>
              <a:t>, magna sed</a:t>
            </a:r>
          </a:p>
          <a:p>
            <a:pPr marL="342900" marR="0" lvl="0" indent="-34290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+mj-lt"/>
              <a:buAutoNum type="arabicPeriod"/>
              <a:tabLst/>
              <a:defRPr/>
            </a:pPr>
            <a:endParaRPr lang="en-US" dirty="0"/>
          </a:p>
        </p:txBody>
      </p:sp>
      <p:sp>
        <p:nvSpPr>
          <p:cNvPr id="2" name="Заголовок 17">
            <a:extLst>
              <a:ext uri="{FF2B5EF4-FFF2-40B4-BE49-F238E27FC236}">
                <a16:creationId xmlns="" xmlns:a16="http://schemas.microsoft.com/office/drawing/2014/main" id="{795B3A4A-4735-77A1-A99B-B57D51C1EF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6002" y="541218"/>
            <a:ext cx="10907132" cy="44762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 sz="3200" b="1" i="0">
                <a:solidFill>
                  <a:srgbClr val="0540F2"/>
                </a:solidFill>
                <a:latin typeface="Futura PT Demi" panose="020B0502020204020303" pitchFamily="34" charset="0"/>
              </a:defRPr>
            </a:lvl1pPr>
          </a:lstStyle>
          <a:p>
            <a:r>
              <a:rPr lang="ru-RU" dirty="0"/>
              <a:t>Заголовок</a:t>
            </a:r>
            <a:r>
              <a:rPr lang="en-US" dirty="0"/>
              <a:t> </a:t>
            </a:r>
            <a:r>
              <a:rPr lang="ru-RU" dirty="0"/>
              <a:t>слайда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4CEE5B0C-D246-4680-88F7-096913E592A6}"/>
              </a:ext>
            </a:extLst>
          </p:cNvPr>
          <p:cNvSpPr txBox="1"/>
          <p:nvPr userDrawn="1"/>
        </p:nvSpPr>
        <p:spPr>
          <a:xfrm>
            <a:off x="11193395" y="5898412"/>
            <a:ext cx="4859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276BC3AB-C257-4DA5-9F33-BF8342E5AFD5}" type="slidenum">
              <a:rPr lang="ru-RU" sz="2000" smtClean="0"/>
              <a:pPr/>
              <a:t>‹#›</a:t>
            </a:fld>
            <a:endParaRPr lang="ru-RU" sz="2000" dirty="0"/>
          </a:p>
        </p:txBody>
      </p:sp>
      <p:grpSp>
        <p:nvGrpSpPr>
          <p:cNvPr id="10" name="Группа 9">
            <a:extLst>
              <a:ext uri="{FF2B5EF4-FFF2-40B4-BE49-F238E27FC236}">
                <a16:creationId xmlns="" xmlns:a16="http://schemas.microsoft.com/office/drawing/2014/main" id="{B1D63AF9-54FC-47B0-8DF3-114E2036BEDF}"/>
              </a:ext>
            </a:extLst>
          </p:cNvPr>
          <p:cNvGrpSpPr/>
          <p:nvPr userDrawn="1"/>
        </p:nvGrpSpPr>
        <p:grpSpPr>
          <a:xfrm>
            <a:off x="576263" y="5927015"/>
            <a:ext cx="2590975" cy="394584"/>
            <a:chOff x="548879" y="6104894"/>
            <a:chExt cx="2590975" cy="394584"/>
          </a:xfrm>
          <a:solidFill>
            <a:schemeClr val="tx1"/>
          </a:solidFill>
        </p:grpSpPr>
        <p:pic>
          <p:nvPicPr>
            <p:cNvPr id="11" name="Рисунок 10">
              <a:extLst>
                <a:ext uri="{FF2B5EF4-FFF2-40B4-BE49-F238E27FC236}">
                  <a16:creationId xmlns="" xmlns:a16="http://schemas.microsoft.com/office/drawing/2014/main" id="{39762B7B-61F3-452B-B89E-53EC2819FD3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40249" y="6212241"/>
              <a:ext cx="1899605" cy="174276"/>
            </a:xfrm>
            <a:prstGeom prst="rect">
              <a:avLst/>
            </a:prstGeom>
          </p:spPr>
        </p:pic>
        <p:pic>
          <p:nvPicPr>
            <p:cNvPr id="12" name="Рисунок 11">
              <a:extLst>
                <a:ext uri="{FF2B5EF4-FFF2-40B4-BE49-F238E27FC236}">
                  <a16:creationId xmlns="" xmlns:a16="http://schemas.microsoft.com/office/drawing/2014/main" id="{0A4D29F0-48B6-4E0B-B6D5-81C97815E23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48879" y="6104894"/>
              <a:ext cx="327421" cy="394584"/>
            </a:xfrm>
            <a:prstGeom prst="rect">
              <a:avLst/>
            </a:prstGeom>
          </p:spPr>
        </p:pic>
      </p:grpSp>
      <p:pic>
        <p:nvPicPr>
          <p:cNvPr id="13" name="Рисунок 12">
            <a:extLst>
              <a:ext uri="{FF2B5EF4-FFF2-40B4-BE49-F238E27FC236}">
                <a16:creationId xmlns="" xmlns:a16="http://schemas.microsoft.com/office/drawing/2014/main" id="{D3E173C9-49B3-4693-8306-4037C05B365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148638" y="5885174"/>
            <a:ext cx="606983" cy="426586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="" xmlns:a16="http://schemas.microsoft.com/office/drawing/2014/main" id="{AE4967DA-6C75-43FA-9349-037130960D82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193875" y="5907922"/>
            <a:ext cx="394404" cy="381091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="" xmlns:a16="http://schemas.microsoft.com/office/drawing/2014/main" id="{79025C81-57B7-4A79-96F3-91EF8E94F964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971735" y="5933698"/>
            <a:ext cx="772465" cy="329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117587"/>
      </p:ext>
    </p:extLst>
  </p:cSld>
  <p:clrMapOvr>
    <a:masterClrMapping/>
  </p:clrMapOvr>
  <p:extLst>
    <p:ext uri="{DCECCB84-F9BA-43D5-87BE-67443E8EF086}">
      <p15:sldGuideLst xmlns="" xmlns:p15="http://schemas.microsoft.com/office/powerpoint/2012/main">
        <p15:guide id="1" orient="horz" pos="3725">
          <p15:clr>
            <a:srgbClr val="FBAE40"/>
          </p15:clr>
        </p15:guide>
        <p15:guide id="2" pos="363">
          <p15:clr>
            <a:srgbClr val="FBAE40"/>
          </p15:clr>
        </p15:guide>
        <p15:guide id="3" orient="horz" pos="3975">
          <p15:clr>
            <a:srgbClr val="FBAE40"/>
          </p15:clr>
        </p15:guide>
        <p15:guide id="4" pos="7258">
          <p15:clr>
            <a:srgbClr val="FBAE40"/>
          </p15:clr>
        </p15:guide>
        <p15:guide id="5" orient="horz" pos="3498" userDrawn="1">
          <p15:clr>
            <a:srgbClr val="FBAE40"/>
          </p15:clr>
        </p15:guide>
        <p15:guide id="6" orient="horz" pos="935" userDrawn="1">
          <p15:clr>
            <a:srgbClr val="FBAE40"/>
          </p15:clr>
        </p15:guide>
        <p15:guide id="7" pos="4158">
          <p15:clr>
            <a:srgbClr val="FBAE40"/>
          </p15:clr>
        </p15:guide>
        <p15:guide id="8" orient="horz" pos="850" userDrawn="1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3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 Placeholder 3">
            <a:extLst>
              <a:ext uri="{FF2B5EF4-FFF2-40B4-BE49-F238E27FC236}">
                <a16:creationId xmlns="" xmlns:a16="http://schemas.microsoft.com/office/drawing/2014/main" id="{A19D6A02-0D8B-2031-94B0-BAE8C3A9D83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16002" y="1504968"/>
            <a:ext cx="5160978" cy="3939540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marR="0" indent="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0" i="0">
                <a:latin typeface="Futura PT Book" panose="020B0502020204020303" pitchFamily="34" charset="0"/>
              </a:defRPr>
            </a:lvl1pPr>
          </a:lstStyle>
          <a:p>
            <a:pPr lvl="0"/>
            <a:r>
              <a:rPr lang="en-US" dirty="0"/>
              <a:t>1</a:t>
            </a:r>
            <a:r>
              <a:rPr lang="ru-RU" dirty="0"/>
              <a:t>6</a:t>
            </a:r>
            <a:r>
              <a:rPr lang="en-US" dirty="0"/>
              <a:t> pt Lorem ipsum dolor sit amet, consectetuer adipiscing elit. Maecenas porttitor congue massa. Fusce posuere, magna sed</a:t>
            </a:r>
          </a:p>
          <a:p>
            <a:pPr marL="0" marR="0" lvl="0" indent="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r>
              <a:rPr lang="ru-RU" dirty="0"/>
              <a:t>6</a:t>
            </a:r>
            <a:r>
              <a:rPr lang="en-US" dirty="0"/>
              <a:t> </a:t>
            </a:r>
            <a:r>
              <a:rPr lang="en-US" dirty="0" err="1"/>
              <a:t>pt</a:t>
            </a:r>
            <a:r>
              <a:rPr lang="en-US" dirty="0"/>
              <a:t>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Maecenas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posuere</a:t>
            </a:r>
            <a:r>
              <a:rPr lang="en-US" dirty="0"/>
              <a:t>, magna sed</a:t>
            </a:r>
          </a:p>
          <a:p>
            <a:pPr marL="0" marR="0" lvl="0" indent="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r>
              <a:rPr lang="ru-RU" dirty="0"/>
              <a:t>6</a:t>
            </a:r>
            <a:r>
              <a:rPr lang="en-US" dirty="0"/>
              <a:t> </a:t>
            </a:r>
            <a:r>
              <a:rPr lang="en-US" dirty="0" err="1"/>
              <a:t>pt</a:t>
            </a:r>
            <a:r>
              <a:rPr lang="en-US" dirty="0"/>
              <a:t>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Maecenas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posuere</a:t>
            </a:r>
            <a:r>
              <a:rPr lang="en-US" dirty="0"/>
              <a:t>, magna sed</a:t>
            </a:r>
          </a:p>
          <a:p>
            <a:pPr marL="0" marR="0" lvl="0" indent="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r>
              <a:rPr lang="ru-RU" dirty="0"/>
              <a:t>6</a:t>
            </a:r>
            <a:r>
              <a:rPr lang="en-US" dirty="0"/>
              <a:t> </a:t>
            </a:r>
            <a:r>
              <a:rPr lang="en-US" dirty="0" err="1"/>
              <a:t>pt</a:t>
            </a:r>
            <a:r>
              <a:rPr lang="en-US" dirty="0"/>
              <a:t>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Maecenas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posuere</a:t>
            </a:r>
            <a:r>
              <a:rPr lang="en-US" dirty="0"/>
              <a:t>, magna sed</a:t>
            </a:r>
          </a:p>
          <a:p>
            <a:pPr lvl="0"/>
            <a:r>
              <a:rPr lang="en-US" dirty="0"/>
              <a:t>1</a:t>
            </a:r>
            <a:r>
              <a:rPr lang="ru-RU" dirty="0"/>
              <a:t>6</a:t>
            </a:r>
            <a:r>
              <a:rPr lang="en-US" dirty="0"/>
              <a:t> </a:t>
            </a:r>
            <a:r>
              <a:rPr lang="en-US" dirty="0" err="1"/>
              <a:t>pt</a:t>
            </a:r>
            <a:r>
              <a:rPr lang="en-US" dirty="0"/>
              <a:t>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Maecenas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posuere</a:t>
            </a:r>
            <a:r>
              <a:rPr lang="en-US" dirty="0"/>
              <a:t>, magna sed</a:t>
            </a:r>
          </a:p>
          <a:p>
            <a:pPr marL="0" marR="0" lvl="0" indent="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r>
              <a:rPr lang="ru-RU" dirty="0"/>
              <a:t>6</a:t>
            </a:r>
            <a:r>
              <a:rPr lang="en-US" dirty="0"/>
              <a:t> </a:t>
            </a:r>
            <a:r>
              <a:rPr lang="en-US" dirty="0" err="1"/>
              <a:t>pt</a:t>
            </a:r>
            <a:r>
              <a:rPr lang="en-US" dirty="0"/>
              <a:t>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Maecenas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posuere</a:t>
            </a:r>
            <a:r>
              <a:rPr lang="en-US" dirty="0"/>
              <a:t>, magna sed</a:t>
            </a:r>
          </a:p>
          <a:p>
            <a:pPr marL="0" marR="0" lvl="0" indent="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r>
              <a:rPr lang="ru-RU" dirty="0"/>
              <a:t>6</a:t>
            </a:r>
            <a:r>
              <a:rPr lang="en-US" dirty="0"/>
              <a:t> </a:t>
            </a:r>
            <a:r>
              <a:rPr lang="en-US" dirty="0" err="1"/>
              <a:t>pt</a:t>
            </a:r>
            <a:r>
              <a:rPr lang="en-US" dirty="0"/>
              <a:t>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Maecenas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posuere</a:t>
            </a:r>
            <a:r>
              <a:rPr lang="en-US" dirty="0"/>
              <a:t>, magna sed</a:t>
            </a:r>
          </a:p>
          <a:p>
            <a:pPr marL="0" marR="0" lvl="0" indent="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r>
              <a:rPr lang="ru-RU" dirty="0"/>
              <a:t>6</a:t>
            </a:r>
            <a:r>
              <a:rPr lang="en-US" dirty="0"/>
              <a:t> </a:t>
            </a:r>
            <a:r>
              <a:rPr lang="en-US" dirty="0" err="1"/>
              <a:t>pt</a:t>
            </a:r>
            <a:r>
              <a:rPr lang="en-US" dirty="0"/>
              <a:t>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Maecenas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posuere</a:t>
            </a:r>
            <a:r>
              <a:rPr lang="en-US" dirty="0"/>
              <a:t>, magna sed</a:t>
            </a:r>
          </a:p>
        </p:txBody>
      </p:sp>
      <p:sp>
        <p:nvSpPr>
          <p:cNvPr id="2" name="Text Placeholder 3">
            <a:extLst>
              <a:ext uri="{FF2B5EF4-FFF2-40B4-BE49-F238E27FC236}">
                <a16:creationId xmlns="" xmlns:a16="http://schemas.microsoft.com/office/drawing/2014/main" id="{8AA55C17-AAA9-8F27-B794-6CD8AC863310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00824" y="1504968"/>
            <a:ext cx="4920467" cy="369332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342900" marR="0" indent="-34290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+mj-lt"/>
              <a:buAutoNum type="arabicPeriod"/>
              <a:tabLst/>
              <a:defRPr sz="2400" b="0" i="0">
                <a:latin typeface="Futura PT Medium" panose="020B0502020204020303" pitchFamily="34" charset="0"/>
              </a:defRPr>
            </a:lvl1pPr>
          </a:lstStyle>
          <a:p>
            <a:pPr lvl="0"/>
            <a:r>
              <a:rPr lang="ru-RU" dirty="0"/>
              <a:t>Тема </a:t>
            </a:r>
            <a:r>
              <a:rPr lang="en-US" dirty="0"/>
              <a:t>24</a:t>
            </a:r>
            <a:r>
              <a:rPr lang="ru-RU" dirty="0" err="1"/>
              <a:t>p</a:t>
            </a:r>
            <a:r>
              <a:rPr lang="en-US" dirty="0"/>
              <a:t>t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="" xmlns:a16="http://schemas.microsoft.com/office/drawing/2014/main" id="{0E32BCE3-3605-62E7-DB71-5B30E64ADA35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600824" y="1980456"/>
            <a:ext cx="4920467" cy="492443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marR="0" indent="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+mj-lt"/>
              <a:buNone/>
              <a:tabLst/>
              <a:defRPr sz="1600" b="0" i="0">
                <a:latin typeface="Futura PT Book" panose="020B0502020204020303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dirty="0"/>
              <a:t>16pt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  <a:p>
            <a:pPr marL="0" marR="0" lvl="0" indent="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+mj-lt"/>
              <a:buNone/>
              <a:tabLst/>
              <a:defRPr/>
            </a:pPr>
            <a:r>
              <a:rPr lang="en-US" dirty="0"/>
              <a:t>16pt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</p:txBody>
      </p:sp>
      <p:sp>
        <p:nvSpPr>
          <p:cNvPr id="9" name="Text Placeholder 3">
            <a:extLst>
              <a:ext uri="{FF2B5EF4-FFF2-40B4-BE49-F238E27FC236}">
                <a16:creationId xmlns="" xmlns:a16="http://schemas.microsoft.com/office/drawing/2014/main" id="{33916E75-535F-2401-3331-18D02CD764F1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600824" y="2991648"/>
            <a:ext cx="4920467" cy="369332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342900" marR="0" indent="-34290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+mj-lt"/>
              <a:buAutoNum type="arabicPeriod" startAt="2"/>
              <a:tabLst/>
              <a:defRPr sz="2400" b="0" i="0">
                <a:latin typeface="Futura PT Medium" panose="020B0502020204020303" pitchFamily="34" charset="0"/>
              </a:defRPr>
            </a:lvl1pPr>
          </a:lstStyle>
          <a:p>
            <a:pPr lvl="0"/>
            <a:r>
              <a:rPr lang="ru-RU" dirty="0"/>
              <a:t>Тема </a:t>
            </a:r>
            <a:r>
              <a:rPr lang="en-US" dirty="0"/>
              <a:t>24</a:t>
            </a:r>
            <a:r>
              <a:rPr lang="ru-RU" dirty="0" err="1"/>
              <a:t>p</a:t>
            </a:r>
            <a:r>
              <a:rPr lang="en-US" dirty="0"/>
              <a:t>t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="" xmlns:a16="http://schemas.microsoft.com/office/drawing/2014/main" id="{A91143F2-5B07-5C56-2DB7-D818398B16C6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600824" y="3464341"/>
            <a:ext cx="4920467" cy="492443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marR="0" indent="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+mj-lt"/>
              <a:buNone/>
              <a:tabLst/>
              <a:defRPr sz="1600" b="0" i="0">
                <a:latin typeface="Futura PT Book" panose="020B0502020204020303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dirty="0"/>
              <a:t>16pt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  <a:p>
            <a:pPr marL="0" marR="0" lvl="0" indent="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+mj-lt"/>
              <a:buNone/>
              <a:tabLst/>
              <a:defRPr/>
            </a:pPr>
            <a:r>
              <a:rPr lang="en-US" dirty="0"/>
              <a:t>16pt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</p:txBody>
      </p:sp>
      <p:sp>
        <p:nvSpPr>
          <p:cNvPr id="11" name="Text Placeholder 3">
            <a:extLst>
              <a:ext uri="{FF2B5EF4-FFF2-40B4-BE49-F238E27FC236}">
                <a16:creationId xmlns="" xmlns:a16="http://schemas.microsoft.com/office/drawing/2014/main" id="{94842757-3232-3FE6-CBF4-1FC1B80673A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600824" y="4478328"/>
            <a:ext cx="4920467" cy="369332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342900" marR="0" indent="-34290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+mj-lt"/>
              <a:buAutoNum type="arabicPeriod" startAt="2"/>
              <a:tabLst/>
              <a:defRPr sz="2400" b="0" i="0">
                <a:latin typeface="Futura PT Medium" panose="020B0502020204020303" pitchFamily="34" charset="0"/>
              </a:defRPr>
            </a:lvl1pPr>
          </a:lstStyle>
          <a:p>
            <a:pPr lvl="0"/>
            <a:r>
              <a:rPr lang="ru-RU" dirty="0"/>
              <a:t>Тема </a:t>
            </a:r>
            <a:r>
              <a:rPr lang="en-US" dirty="0"/>
              <a:t>24</a:t>
            </a:r>
            <a:r>
              <a:rPr lang="ru-RU" dirty="0" err="1"/>
              <a:t>p</a:t>
            </a:r>
            <a:r>
              <a:rPr lang="en-US" dirty="0"/>
              <a:t>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="" xmlns:a16="http://schemas.microsoft.com/office/drawing/2014/main" id="{48678FD4-F132-2C32-832E-79FD61EDA4E9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600824" y="4953816"/>
            <a:ext cx="4920467" cy="492443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marR="0" indent="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+mj-lt"/>
              <a:buNone/>
              <a:tabLst/>
              <a:defRPr sz="1600" b="0" i="0">
                <a:latin typeface="Futura PT Book" panose="020B0502020204020303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dirty="0"/>
              <a:t>16pt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  <a:p>
            <a:pPr marL="0" marR="0" lvl="0" indent="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+mj-lt"/>
              <a:buNone/>
              <a:tabLst/>
              <a:defRPr/>
            </a:pPr>
            <a:r>
              <a:rPr lang="en-US" dirty="0"/>
              <a:t>16pt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</p:txBody>
      </p:sp>
      <p:sp>
        <p:nvSpPr>
          <p:cNvPr id="5" name="Заголовок 17">
            <a:extLst>
              <a:ext uri="{FF2B5EF4-FFF2-40B4-BE49-F238E27FC236}">
                <a16:creationId xmlns="" xmlns:a16="http://schemas.microsoft.com/office/drawing/2014/main" id="{DAAB4FDC-FA94-AD40-A560-897C2F29FA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6002" y="541218"/>
            <a:ext cx="10907132" cy="44762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 sz="3200" b="1" i="0">
                <a:solidFill>
                  <a:srgbClr val="0540F2"/>
                </a:solidFill>
                <a:latin typeface="Futura PT Demi" panose="020B0502020204020303" pitchFamily="34" charset="0"/>
              </a:defRPr>
            </a:lvl1pPr>
          </a:lstStyle>
          <a:p>
            <a:r>
              <a:rPr lang="ru-RU" dirty="0"/>
              <a:t>Заголовок</a:t>
            </a:r>
            <a:r>
              <a:rPr lang="en-US" dirty="0"/>
              <a:t> </a:t>
            </a:r>
            <a:r>
              <a:rPr lang="ru-RU" dirty="0"/>
              <a:t>слайда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CFEB03CF-5CDE-4E85-8F65-CFBC0D0BFBB6}"/>
              </a:ext>
            </a:extLst>
          </p:cNvPr>
          <p:cNvSpPr txBox="1"/>
          <p:nvPr userDrawn="1"/>
        </p:nvSpPr>
        <p:spPr>
          <a:xfrm>
            <a:off x="11193395" y="5898412"/>
            <a:ext cx="4859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276BC3AB-C257-4DA5-9F33-BF8342E5AFD5}" type="slidenum">
              <a:rPr lang="ru-RU" sz="2000" smtClean="0"/>
              <a:pPr/>
              <a:t>‹#›</a:t>
            </a:fld>
            <a:endParaRPr lang="ru-RU" sz="2000" dirty="0"/>
          </a:p>
        </p:txBody>
      </p:sp>
      <p:grpSp>
        <p:nvGrpSpPr>
          <p:cNvPr id="14" name="Группа 13">
            <a:extLst>
              <a:ext uri="{FF2B5EF4-FFF2-40B4-BE49-F238E27FC236}">
                <a16:creationId xmlns="" xmlns:a16="http://schemas.microsoft.com/office/drawing/2014/main" id="{7A7FBDE0-6E0E-4E91-811D-554E6163F21B}"/>
              </a:ext>
            </a:extLst>
          </p:cNvPr>
          <p:cNvGrpSpPr/>
          <p:nvPr userDrawn="1"/>
        </p:nvGrpSpPr>
        <p:grpSpPr>
          <a:xfrm>
            <a:off x="576263" y="5927015"/>
            <a:ext cx="2590975" cy="394584"/>
            <a:chOff x="548879" y="6104894"/>
            <a:chExt cx="2590975" cy="394584"/>
          </a:xfrm>
          <a:solidFill>
            <a:schemeClr val="tx1"/>
          </a:solidFill>
        </p:grpSpPr>
        <p:pic>
          <p:nvPicPr>
            <p:cNvPr id="15" name="Рисунок 14">
              <a:extLst>
                <a:ext uri="{FF2B5EF4-FFF2-40B4-BE49-F238E27FC236}">
                  <a16:creationId xmlns="" xmlns:a16="http://schemas.microsoft.com/office/drawing/2014/main" id="{E3201F51-A012-40D3-BAF5-73CBADDBD3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40249" y="6212241"/>
              <a:ext cx="1899605" cy="174276"/>
            </a:xfrm>
            <a:prstGeom prst="rect">
              <a:avLst/>
            </a:prstGeom>
          </p:spPr>
        </p:pic>
        <p:pic>
          <p:nvPicPr>
            <p:cNvPr id="16" name="Рисунок 15">
              <a:extLst>
                <a:ext uri="{FF2B5EF4-FFF2-40B4-BE49-F238E27FC236}">
                  <a16:creationId xmlns="" xmlns:a16="http://schemas.microsoft.com/office/drawing/2014/main" id="{4BE368CB-1F26-4A9E-A069-EA883F458C3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48879" y="6104894"/>
              <a:ext cx="327421" cy="394584"/>
            </a:xfrm>
            <a:prstGeom prst="rect">
              <a:avLst/>
            </a:prstGeom>
          </p:spPr>
        </p:pic>
      </p:grpSp>
      <p:pic>
        <p:nvPicPr>
          <p:cNvPr id="17" name="Рисунок 16">
            <a:extLst>
              <a:ext uri="{FF2B5EF4-FFF2-40B4-BE49-F238E27FC236}">
                <a16:creationId xmlns="" xmlns:a16="http://schemas.microsoft.com/office/drawing/2014/main" id="{AEE0818F-C961-4D6C-94C6-21865A24650D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148638" y="5885174"/>
            <a:ext cx="606983" cy="426586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="" xmlns:a16="http://schemas.microsoft.com/office/drawing/2014/main" id="{1AD207CD-FA9C-4A0D-9512-CA09624FE3C2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193875" y="5907922"/>
            <a:ext cx="394404" cy="381091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="" xmlns:a16="http://schemas.microsoft.com/office/drawing/2014/main" id="{BF21B4B0-15C1-4803-AF05-5AB1168F769E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971735" y="5933698"/>
            <a:ext cx="772465" cy="329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724096"/>
      </p:ext>
    </p:extLst>
  </p:cSld>
  <p:clrMapOvr>
    <a:masterClrMapping/>
  </p:clrMapOvr>
  <p:extLst>
    <p:ext uri="{DCECCB84-F9BA-43D5-87BE-67443E8EF086}">
      <p15:sldGuideLst xmlns="" xmlns:p15="http://schemas.microsoft.com/office/powerpoint/2012/main">
        <p15:guide id="1" orient="horz" pos="3725">
          <p15:clr>
            <a:srgbClr val="FBAE40"/>
          </p15:clr>
        </p15:guide>
        <p15:guide id="2" pos="363">
          <p15:clr>
            <a:srgbClr val="FBAE40"/>
          </p15:clr>
        </p15:guide>
        <p15:guide id="3" orient="horz" pos="3975">
          <p15:clr>
            <a:srgbClr val="FBAE40"/>
          </p15:clr>
        </p15:guide>
        <p15:guide id="4" pos="7258">
          <p15:clr>
            <a:srgbClr val="FBAE40"/>
          </p15:clr>
        </p15:guide>
        <p15:guide id="5" orient="horz" pos="3498" userDrawn="1">
          <p15:clr>
            <a:srgbClr val="FBAE40"/>
          </p15:clr>
        </p15:guide>
        <p15:guide id="6" orient="horz" pos="937">
          <p15:clr>
            <a:srgbClr val="FBAE40"/>
          </p15:clr>
        </p15:guide>
        <p15:guide id="7" pos="4158">
          <p15:clr>
            <a:srgbClr val="FBAE40"/>
          </p15:clr>
        </p15:guide>
        <p15:guide id="8" orient="horz" pos="850" userDrawn="1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3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аблица 4">
            <a:extLst>
              <a:ext uri="{FF2B5EF4-FFF2-40B4-BE49-F238E27FC236}">
                <a16:creationId xmlns="" xmlns:a16="http://schemas.microsoft.com/office/drawing/2014/main" id="{6A8634AF-B1A1-F206-93F1-36B71AAE634C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615949" y="1487488"/>
            <a:ext cx="10907131" cy="3962400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2" name="Заголовок 17">
            <a:extLst>
              <a:ext uri="{FF2B5EF4-FFF2-40B4-BE49-F238E27FC236}">
                <a16:creationId xmlns="" xmlns:a16="http://schemas.microsoft.com/office/drawing/2014/main" id="{66BF7D05-F973-5656-C9BC-F94D9A2D99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6002" y="541218"/>
            <a:ext cx="10907132" cy="44762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 sz="3200" b="1" i="0">
                <a:solidFill>
                  <a:srgbClr val="0540F2"/>
                </a:solidFill>
                <a:latin typeface="Futura PT Demi" panose="020B0502020204020303" pitchFamily="34" charset="0"/>
              </a:defRPr>
            </a:lvl1pPr>
          </a:lstStyle>
          <a:p>
            <a:r>
              <a:rPr lang="ru-RU" dirty="0"/>
              <a:t>Заголовок</a:t>
            </a:r>
            <a:r>
              <a:rPr lang="en-US" dirty="0"/>
              <a:t> </a:t>
            </a:r>
            <a:r>
              <a:rPr lang="ru-RU" dirty="0"/>
              <a:t>слайда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E353D544-21AB-427F-BAD1-363599233867}"/>
              </a:ext>
            </a:extLst>
          </p:cNvPr>
          <p:cNvSpPr txBox="1"/>
          <p:nvPr userDrawn="1"/>
        </p:nvSpPr>
        <p:spPr>
          <a:xfrm>
            <a:off x="11193395" y="5898412"/>
            <a:ext cx="4859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276BC3AB-C257-4DA5-9F33-BF8342E5AFD5}" type="slidenum">
              <a:rPr lang="ru-RU" sz="2000" smtClean="0"/>
              <a:pPr/>
              <a:t>‹#›</a:t>
            </a:fld>
            <a:endParaRPr lang="ru-RU" sz="2000" dirty="0"/>
          </a:p>
        </p:txBody>
      </p:sp>
      <p:grpSp>
        <p:nvGrpSpPr>
          <p:cNvPr id="9" name="Группа 8">
            <a:extLst>
              <a:ext uri="{FF2B5EF4-FFF2-40B4-BE49-F238E27FC236}">
                <a16:creationId xmlns="" xmlns:a16="http://schemas.microsoft.com/office/drawing/2014/main" id="{90DC7C86-00AA-4FA8-A7A9-2D45275946F4}"/>
              </a:ext>
            </a:extLst>
          </p:cNvPr>
          <p:cNvGrpSpPr/>
          <p:nvPr userDrawn="1"/>
        </p:nvGrpSpPr>
        <p:grpSpPr>
          <a:xfrm>
            <a:off x="576263" y="5927015"/>
            <a:ext cx="2590975" cy="394584"/>
            <a:chOff x="548879" y="6104894"/>
            <a:chExt cx="2590975" cy="394584"/>
          </a:xfrm>
          <a:solidFill>
            <a:schemeClr val="tx1"/>
          </a:solidFill>
        </p:grpSpPr>
        <p:pic>
          <p:nvPicPr>
            <p:cNvPr id="10" name="Рисунок 9">
              <a:extLst>
                <a:ext uri="{FF2B5EF4-FFF2-40B4-BE49-F238E27FC236}">
                  <a16:creationId xmlns="" xmlns:a16="http://schemas.microsoft.com/office/drawing/2014/main" id="{76ED4DDC-8428-4F99-B509-ED02B04CBF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40249" y="6212241"/>
              <a:ext cx="1899605" cy="174276"/>
            </a:xfrm>
            <a:prstGeom prst="rect">
              <a:avLst/>
            </a:prstGeom>
          </p:spPr>
        </p:pic>
        <p:pic>
          <p:nvPicPr>
            <p:cNvPr id="11" name="Рисунок 10">
              <a:extLst>
                <a:ext uri="{FF2B5EF4-FFF2-40B4-BE49-F238E27FC236}">
                  <a16:creationId xmlns="" xmlns:a16="http://schemas.microsoft.com/office/drawing/2014/main" id="{7C8E4D55-85F5-4B07-9B1B-7535774498C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48879" y="6104894"/>
              <a:ext cx="327421" cy="394584"/>
            </a:xfrm>
            <a:prstGeom prst="rect">
              <a:avLst/>
            </a:prstGeom>
          </p:spPr>
        </p:pic>
      </p:grpSp>
      <p:pic>
        <p:nvPicPr>
          <p:cNvPr id="12" name="Рисунок 11">
            <a:extLst>
              <a:ext uri="{FF2B5EF4-FFF2-40B4-BE49-F238E27FC236}">
                <a16:creationId xmlns="" xmlns:a16="http://schemas.microsoft.com/office/drawing/2014/main" id="{427828F1-393D-420A-B00F-375D28B716C1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148638" y="5885174"/>
            <a:ext cx="606983" cy="426586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="" xmlns:a16="http://schemas.microsoft.com/office/drawing/2014/main" id="{51EEC1CC-6F57-4E08-BBF9-B805F81190A8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193875" y="5907922"/>
            <a:ext cx="394404" cy="381091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="" xmlns:a16="http://schemas.microsoft.com/office/drawing/2014/main" id="{05C74016-ACD8-409F-9A01-4D3579C7657A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971735" y="5933698"/>
            <a:ext cx="772465" cy="329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189778"/>
      </p:ext>
    </p:extLst>
  </p:cSld>
  <p:clrMapOvr>
    <a:masterClrMapping/>
  </p:clrMapOvr>
  <p:extLst>
    <p:ext uri="{DCECCB84-F9BA-43D5-87BE-67443E8EF086}">
      <p15:sldGuideLst xmlns="" xmlns:p15="http://schemas.microsoft.com/office/powerpoint/2012/main">
        <p15:guide id="1" orient="horz" pos="3725">
          <p15:clr>
            <a:srgbClr val="FBAE40"/>
          </p15:clr>
        </p15:guide>
        <p15:guide id="2" pos="363">
          <p15:clr>
            <a:srgbClr val="FBAE40"/>
          </p15:clr>
        </p15:guide>
        <p15:guide id="3" orient="horz" pos="3975">
          <p15:clr>
            <a:srgbClr val="FBAE40"/>
          </p15:clr>
        </p15:guide>
        <p15:guide id="4" pos="7258">
          <p15:clr>
            <a:srgbClr val="FBAE40"/>
          </p15:clr>
        </p15:guide>
        <p15:guide id="5" orient="horz" pos="3498" userDrawn="1">
          <p15:clr>
            <a:srgbClr val="FBAE40"/>
          </p15:clr>
        </p15:guide>
        <p15:guide id="6" orient="horz" pos="937">
          <p15:clr>
            <a:srgbClr val="FBAE40"/>
          </p15:clr>
        </p15:guide>
        <p15:guide id="7" pos="4158">
          <p15:clr>
            <a:srgbClr val="FBAE40"/>
          </p15:clr>
        </p15:guide>
        <p15:guide id="8" orient="horz" pos="850" userDrawn="1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3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Диаграмма 5">
            <a:extLst>
              <a:ext uri="{FF2B5EF4-FFF2-40B4-BE49-F238E27FC236}">
                <a16:creationId xmlns="" xmlns:a16="http://schemas.microsoft.com/office/drawing/2014/main" id="{8261F29A-61ED-72D0-1AB8-7AFB63DEFBF0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6600825" y="1487488"/>
            <a:ext cx="4921250" cy="3997584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8" name="Text Placeholder 3">
            <a:extLst>
              <a:ext uri="{FF2B5EF4-FFF2-40B4-BE49-F238E27FC236}">
                <a16:creationId xmlns="" xmlns:a16="http://schemas.microsoft.com/office/drawing/2014/main" id="{C63F829F-DA3C-346A-8AA3-71FC75C424CB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16002" y="1504968"/>
            <a:ext cx="5160978" cy="3939540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marR="0" indent="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0" i="0">
                <a:latin typeface="Futura PT Book" panose="020B0502020204020303" pitchFamily="34" charset="0"/>
              </a:defRPr>
            </a:lvl1pPr>
          </a:lstStyle>
          <a:p>
            <a:pPr lvl="0"/>
            <a:r>
              <a:rPr lang="en-US" dirty="0"/>
              <a:t>1</a:t>
            </a:r>
            <a:r>
              <a:rPr lang="ru-RU" dirty="0"/>
              <a:t>6</a:t>
            </a:r>
            <a:r>
              <a:rPr lang="en-US" dirty="0"/>
              <a:t> pt Lorem ipsum dolor sit amet, consectetuer adipiscing elit. Maecenas porttitor congue massa. Fusce posuere, magna sed</a:t>
            </a:r>
          </a:p>
          <a:p>
            <a:pPr marL="0" marR="0" lvl="0" indent="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r>
              <a:rPr lang="ru-RU" dirty="0"/>
              <a:t>6</a:t>
            </a:r>
            <a:r>
              <a:rPr lang="en-US" dirty="0"/>
              <a:t> </a:t>
            </a:r>
            <a:r>
              <a:rPr lang="en-US" dirty="0" err="1"/>
              <a:t>pt</a:t>
            </a:r>
            <a:r>
              <a:rPr lang="en-US" dirty="0"/>
              <a:t>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Maecenas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posuere</a:t>
            </a:r>
            <a:r>
              <a:rPr lang="en-US" dirty="0"/>
              <a:t>, magna sed</a:t>
            </a:r>
          </a:p>
          <a:p>
            <a:pPr marL="0" marR="0" lvl="0" indent="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r>
              <a:rPr lang="ru-RU" dirty="0"/>
              <a:t>6</a:t>
            </a:r>
            <a:r>
              <a:rPr lang="en-US" dirty="0"/>
              <a:t> </a:t>
            </a:r>
            <a:r>
              <a:rPr lang="en-US" dirty="0" err="1"/>
              <a:t>pt</a:t>
            </a:r>
            <a:r>
              <a:rPr lang="en-US" dirty="0"/>
              <a:t>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Maecenas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posuere</a:t>
            </a:r>
            <a:r>
              <a:rPr lang="en-US" dirty="0"/>
              <a:t>, magna sed</a:t>
            </a:r>
          </a:p>
          <a:p>
            <a:pPr marL="0" marR="0" lvl="0" indent="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r>
              <a:rPr lang="ru-RU" dirty="0"/>
              <a:t>6</a:t>
            </a:r>
            <a:r>
              <a:rPr lang="en-US" dirty="0"/>
              <a:t> </a:t>
            </a:r>
            <a:r>
              <a:rPr lang="en-US" dirty="0" err="1"/>
              <a:t>pt</a:t>
            </a:r>
            <a:r>
              <a:rPr lang="en-US" dirty="0"/>
              <a:t>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Maecenas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posuere</a:t>
            </a:r>
            <a:r>
              <a:rPr lang="en-US" dirty="0"/>
              <a:t>, magna sed</a:t>
            </a:r>
          </a:p>
          <a:p>
            <a:pPr lvl="0"/>
            <a:r>
              <a:rPr lang="en-US" dirty="0"/>
              <a:t>1</a:t>
            </a:r>
            <a:r>
              <a:rPr lang="ru-RU" dirty="0"/>
              <a:t>6</a:t>
            </a:r>
            <a:r>
              <a:rPr lang="en-US" dirty="0"/>
              <a:t> </a:t>
            </a:r>
            <a:r>
              <a:rPr lang="en-US" dirty="0" err="1"/>
              <a:t>pt</a:t>
            </a:r>
            <a:r>
              <a:rPr lang="en-US" dirty="0"/>
              <a:t>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Maecenas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posuere</a:t>
            </a:r>
            <a:r>
              <a:rPr lang="en-US" dirty="0"/>
              <a:t>, magna sed</a:t>
            </a:r>
          </a:p>
          <a:p>
            <a:pPr marL="0" marR="0" lvl="0" indent="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r>
              <a:rPr lang="ru-RU" dirty="0"/>
              <a:t>6</a:t>
            </a:r>
            <a:r>
              <a:rPr lang="en-US" dirty="0"/>
              <a:t> </a:t>
            </a:r>
            <a:r>
              <a:rPr lang="en-US" dirty="0" err="1"/>
              <a:t>pt</a:t>
            </a:r>
            <a:r>
              <a:rPr lang="en-US" dirty="0"/>
              <a:t>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Maecenas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posuere</a:t>
            </a:r>
            <a:r>
              <a:rPr lang="en-US" dirty="0"/>
              <a:t>, magna sed</a:t>
            </a:r>
          </a:p>
          <a:p>
            <a:pPr marL="0" marR="0" lvl="0" indent="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r>
              <a:rPr lang="ru-RU" dirty="0"/>
              <a:t>6</a:t>
            </a:r>
            <a:r>
              <a:rPr lang="en-US" dirty="0"/>
              <a:t> </a:t>
            </a:r>
            <a:r>
              <a:rPr lang="en-US" dirty="0" err="1"/>
              <a:t>pt</a:t>
            </a:r>
            <a:r>
              <a:rPr lang="en-US" dirty="0"/>
              <a:t>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Maecenas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posuere</a:t>
            </a:r>
            <a:r>
              <a:rPr lang="en-US" dirty="0"/>
              <a:t>, magna sed</a:t>
            </a:r>
          </a:p>
          <a:p>
            <a:pPr marL="0" marR="0" lvl="0" indent="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r>
              <a:rPr lang="ru-RU" dirty="0"/>
              <a:t>6</a:t>
            </a:r>
            <a:r>
              <a:rPr lang="en-US" dirty="0"/>
              <a:t> </a:t>
            </a:r>
            <a:r>
              <a:rPr lang="en-US" dirty="0" err="1"/>
              <a:t>pt</a:t>
            </a:r>
            <a:r>
              <a:rPr lang="en-US" dirty="0"/>
              <a:t>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Maecenas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posuere</a:t>
            </a:r>
            <a:r>
              <a:rPr lang="en-US" dirty="0"/>
              <a:t>, magna sed</a:t>
            </a:r>
          </a:p>
        </p:txBody>
      </p:sp>
      <p:sp>
        <p:nvSpPr>
          <p:cNvPr id="2" name="Заголовок 17">
            <a:extLst>
              <a:ext uri="{FF2B5EF4-FFF2-40B4-BE49-F238E27FC236}">
                <a16:creationId xmlns="" xmlns:a16="http://schemas.microsoft.com/office/drawing/2014/main" id="{356907EC-911A-528F-0B9C-3713127159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6002" y="541218"/>
            <a:ext cx="10907132" cy="44762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 sz="3200" b="1" i="0">
                <a:solidFill>
                  <a:srgbClr val="0540F2"/>
                </a:solidFill>
                <a:latin typeface="Futura PT Demi" panose="020B0502020204020303" pitchFamily="34" charset="0"/>
              </a:defRPr>
            </a:lvl1pPr>
          </a:lstStyle>
          <a:p>
            <a:r>
              <a:rPr lang="ru-RU" dirty="0"/>
              <a:t>Заголовок</a:t>
            </a:r>
            <a:r>
              <a:rPr lang="en-US" dirty="0"/>
              <a:t> </a:t>
            </a:r>
            <a:r>
              <a:rPr lang="ru-RU" dirty="0"/>
              <a:t>слайда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397D3CFC-B4DC-461F-BE1B-933E350614AF}"/>
              </a:ext>
            </a:extLst>
          </p:cNvPr>
          <p:cNvSpPr txBox="1"/>
          <p:nvPr userDrawn="1"/>
        </p:nvSpPr>
        <p:spPr>
          <a:xfrm>
            <a:off x="11193395" y="5898412"/>
            <a:ext cx="4859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276BC3AB-C257-4DA5-9F33-BF8342E5AFD5}" type="slidenum">
              <a:rPr lang="ru-RU" sz="2000" smtClean="0"/>
              <a:pPr/>
              <a:t>‹#›</a:t>
            </a:fld>
            <a:endParaRPr lang="ru-RU" sz="2000" dirty="0"/>
          </a:p>
        </p:txBody>
      </p:sp>
      <p:grpSp>
        <p:nvGrpSpPr>
          <p:cNvPr id="10" name="Группа 9">
            <a:extLst>
              <a:ext uri="{FF2B5EF4-FFF2-40B4-BE49-F238E27FC236}">
                <a16:creationId xmlns="" xmlns:a16="http://schemas.microsoft.com/office/drawing/2014/main" id="{5E08AEA3-049C-4454-9608-7333F570E420}"/>
              </a:ext>
            </a:extLst>
          </p:cNvPr>
          <p:cNvGrpSpPr/>
          <p:nvPr userDrawn="1"/>
        </p:nvGrpSpPr>
        <p:grpSpPr>
          <a:xfrm>
            <a:off x="576263" y="5927015"/>
            <a:ext cx="2590975" cy="394584"/>
            <a:chOff x="548879" y="6104894"/>
            <a:chExt cx="2590975" cy="394584"/>
          </a:xfrm>
          <a:solidFill>
            <a:schemeClr val="tx1"/>
          </a:solidFill>
        </p:grpSpPr>
        <p:pic>
          <p:nvPicPr>
            <p:cNvPr id="11" name="Рисунок 10">
              <a:extLst>
                <a:ext uri="{FF2B5EF4-FFF2-40B4-BE49-F238E27FC236}">
                  <a16:creationId xmlns="" xmlns:a16="http://schemas.microsoft.com/office/drawing/2014/main" id="{B68F4F7A-D714-4720-A76E-686E412B5C6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40249" y="6212241"/>
              <a:ext cx="1899605" cy="174276"/>
            </a:xfrm>
            <a:prstGeom prst="rect">
              <a:avLst/>
            </a:prstGeom>
          </p:spPr>
        </p:pic>
        <p:pic>
          <p:nvPicPr>
            <p:cNvPr id="12" name="Рисунок 11">
              <a:extLst>
                <a:ext uri="{FF2B5EF4-FFF2-40B4-BE49-F238E27FC236}">
                  <a16:creationId xmlns="" xmlns:a16="http://schemas.microsoft.com/office/drawing/2014/main" id="{0B09158C-EAD9-40D5-B693-338B18EBE7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48879" y="6104894"/>
              <a:ext cx="327421" cy="394584"/>
            </a:xfrm>
            <a:prstGeom prst="rect">
              <a:avLst/>
            </a:prstGeom>
          </p:spPr>
        </p:pic>
      </p:grpSp>
      <p:pic>
        <p:nvPicPr>
          <p:cNvPr id="13" name="Рисунок 12">
            <a:extLst>
              <a:ext uri="{FF2B5EF4-FFF2-40B4-BE49-F238E27FC236}">
                <a16:creationId xmlns="" xmlns:a16="http://schemas.microsoft.com/office/drawing/2014/main" id="{BE002779-1405-4743-84BE-A9AD36A680A6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148638" y="5885174"/>
            <a:ext cx="606983" cy="426586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="" xmlns:a16="http://schemas.microsoft.com/office/drawing/2014/main" id="{844165A5-EB7B-4084-8BE8-62365C59C898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193875" y="5907922"/>
            <a:ext cx="394404" cy="381091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="" xmlns:a16="http://schemas.microsoft.com/office/drawing/2014/main" id="{F143B9E8-CFC3-4BA0-AF83-41999B08DDC1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971735" y="5933698"/>
            <a:ext cx="772465" cy="329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795358"/>
      </p:ext>
    </p:extLst>
  </p:cSld>
  <p:clrMapOvr>
    <a:masterClrMapping/>
  </p:clrMapOvr>
  <p:extLst>
    <p:ext uri="{DCECCB84-F9BA-43D5-87BE-67443E8EF086}">
      <p15:sldGuideLst xmlns="" xmlns:p15="http://schemas.microsoft.com/office/powerpoint/2012/main">
        <p15:guide id="1" orient="horz" pos="3725">
          <p15:clr>
            <a:srgbClr val="FBAE40"/>
          </p15:clr>
        </p15:guide>
        <p15:guide id="2" pos="363">
          <p15:clr>
            <a:srgbClr val="FBAE40"/>
          </p15:clr>
        </p15:guide>
        <p15:guide id="3" orient="horz" pos="3975">
          <p15:clr>
            <a:srgbClr val="FBAE40"/>
          </p15:clr>
        </p15:guide>
        <p15:guide id="4" pos="7258">
          <p15:clr>
            <a:srgbClr val="FBAE40"/>
          </p15:clr>
        </p15:guide>
        <p15:guide id="5" orient="horz" pos="3498" userDrawn="1">
          <p15:clr>
            <a:srgbClr val="FBAE40"/>
          </p15:clr>
        </p15:guide>
        <p15:guide id="6" orient="horz" pos="937">
          <p15:clr>
            <a:srgbClr val="FBAE40"/>
          </p15:clr>
        </p15:guide>
        <p15:guide id="7" pos="4158">
          <p15:clr>
            <a:srgbClr val="FBAE40"/>
          </p15:clr>
        </p15:guide>
        <p15:guide id="8" orient="horz" pos="851" userDrawn="1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3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20065443"/>
      </p:ext>
    </p:extLst>
  </p:cSld>
  <p:clrMapOvr>
    <a:masterClrMapping/>
  </p:clrMapOvr>
  <p:extLst>
    <p:ext uri="{DCECCB84-F9BA-43D5-87BE-67443E8EF086}">
      <p15:sldGuideLst xmlns="" xmlns:p15="http://schemas.microsoft.com/office/powerpoint/2012/main">
        <p15:guide id="1" orient="horz" pos="3725">
          <p15:clr>
            <a:srgbClr val="FBAE40"/>
          </p15:clr>
        </p15:guide>
        <p15:guide id="2" pos="363">
          <p15:clr>
            <a:srgbClr val="FBAE40"/>
          </p15:clr>
        </p15:guide>
        <p15:guide id="3" orient="horz" pos="3975">
          <p15:clr>
            <a:srgbClr val="FBAE40"/>
          </p15:clr>
        </p15:guide>
        <p15:guide id="4" pos="7258">
          <p15:clr>
            <a:srgbClr val="FBAE40"/>
          </p15:clr>
        </p15:guide>
        <p15:guide id="5" orient="horz" pos="3433">
          <p15:clr>
            <a:srgbClr val="FBAE40"/>
          </p15:clr>
        </p15:guide>
        <p15:guide id="6" orient="horz" pos="937">
          <p15:clr>
            <a:srgbClr val="FBAE40"/>
          </p15:clr>
        </p15:guide>
        <p15:guide id="7" pos="4158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="" xmlns:a16="http://schemas.microsoft.com/office/drawing/2014/main" id="{0C321E51-1A84-7F20-304F-91EA35F8EDA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Заголовок 17">
            <a:extLst>
              <a:ext uri="{FF2B5EF4-FFF2-40B4-BE49-F238E27FC236}">
                <a16:creationId xmlns="" xmlns:a16="http://schemas.microsoft.com/office/drawing/2014/main" id="{AD70519A-8D60-C623-D10E-2F7C99C65A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0000" y="1462670"/>
            <a:ext cx="11112000" cy="1336263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algn="l">
              <a:defRPr sz="4800" b="0" i="0">
                <a:solidFill>
                  <a:schemeClr val="bg1"/>
                </a:solidFill>
                <a:latin typeface="Futura PT Bold" panose="020B0502020204020303" pitchFamily="34" charset="0"/>
              </a:defRPr>
            </a:lvl1pPr>
          </a:lstStyle>
          <a:p>
            <a:pPr lvl="0"/>
            <a:r>
              <a:rPr lang="ru-RU" dirty="0"/>
              <a:t>Название темы </a:t>
            </a:r>
            <a:br>
              <a:rPr lang="ru-RU" dirty="0"/>
            </a:br>
            <a:r>
              <a:rPr lang="ru-RU" dirty="0"/>
              <a:t>на 2 строчки 48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17" name="Text Placeholder 2">
            <a:extLst>
              <a:ext uri="{FF2B5EF4-FFF2-40B4-BE49-F238E27FC236}">
                <a16:creationId xmlns="" xmlns:a16="http://schemas.microsoft.com/office/drawing/2014/main" id="{BC15573B-ADB4-2A2E-6866-B57DAD71628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0001" y="3192515"/>
            <a:ext cx="7401861" cy="48688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400" b="0" i="0">
                <a:solidFill>
                  <a:schemeClr val="bg1"/>
                </a:solidFill>
                <a:latin typeface="Futura PT Bold" panose="020B0502020204020303" pitchFamily="34" charset="0"/>
              </a:defRPr>
            </a:lvl1pPr>
          </a:lstStyle>
          <a:p>
            <a:pPr lvl="0"/>
            <a:r>
              <a:rPr lang="ru-RU" dirty="0"/>
              <a:t>Имя Фамилия в 1 строку</a:t>
            </a:r>
            <a:r>
              <a:rPr lang="en-US" dirty="0"/>
              <a:t> 24pt</a:t>
            </a:r>
            <a:endParaRPr lang="x-none" dirty="0"/>
          </a:p>
        </p:txBody>
      </p:sp>
      <p:sp>
        <p:nvSpPr>
          <p:cNvPr id="19" name="Text Placeholder 2">
            <a:extLst>
              <a:ext uri="{FF2B5EF4-FFF2-40B4-BE49-F238E27FC236}">
                <a16:creationId xmlns="" xmlns:a16="http://schemas.microsoft.com/office/drawing/2014/main" id="{D7EC432F-D41D-13E9-84C0-5E51F296CC6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40001" y="3722839"/>
            <a:ext cx="7401861" cy="48688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Futura PT Medium" panose="020B0502020204020303" pitchFamily="34" charset="0"/>
              </a:defRPr>
            </a:lvl1pPr>
          </a:lstStyle>
          <a:p>
            <a:pPr lvl="0"/>
            <a:r>
              <a:rPr lang="ru-RU" dirty="0"/>
              <a:t>Должность, сервис</a:t>
            </a:r>
            <a:r>
              <a:rPr lang="en-US" dirty="0"/>
              <a:t> 16pt</a:t>
            </a:r>
            <a:endParaRPr lang="x-none" dirty="0"/>
          </a:p>
        </p:txBody>
      </p:sp>
      <p:pic>
        <p:nvPicPr>
          <p:cNvPr id="5" name="Рисунок 4">
            <a:extLst>
              <a:ext uri="{FF2B5EF4-FFF2-40B4-BE49-F238E27FC236}">
                <a16:creationId xmlns="" xmlns:a16="http://schemas.microsoft.com/office/drawing/2014/main" id="{07C2832C-8DFD-5225-777B-09DBE687381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291231" y="3382520"/>
            <a:ext cx="3346533" cy="3113054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="" xmlns:a16="http://schemas.microsoft.com/office/drawing/2014/main" id="{3ACA09B7-0B2E-269F-8F9B-81B2578F80C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37769" y="4969182"/>
            <a:ext cx="1194551" cy="143512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A4B5B024-506C-E6B0-4F4B-27C95B6586E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r="41711"/>
          <a:stretch/>
        </p:blipFill>
        <p:spPr>
          <a:xfrm>
            <a:off x="2292349" y="4664810"/>
            <a:ext cx="2448815" cy="206932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31950EC5-DBCB-AD28-F8C6-0C891AFDD41D}"/>
              </a:ext>
            </a:extLst>
          </p:cNvPr>
          <p:cNvSpPr txBox="1"/>
          <p:nvPr userDrawn="1"/>
        </p:nvSpPr>
        <p:spPr>
          <a:xfrm>
            <a:off x="10099234" y="631628"/>
            <a:ext cx="962695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Futura PT Demi" panose="020B0502020204020303" pitchFamily="34" charset="0"/>
              </a:rPr>
              <a:t>2</a:t>
            </a:r>
            <a:r>
              <a:rPr lang="ru-RU" sz="2400" b="1" dirty="0">
                <a:solidFill>
                  <a:schemeClr val="bg1"/>
                </a:solidFill>
                <a:latin typeface="Futura PT Demi" panose="020B0502020204020303" pitchFamily="34" charset="0"/>
              </a:rPr>
              <a:t>022 г.</a:t>
            </a:r>
          </a:p>
        </p:txBody>
      </p:sp>
      <p:sp>
        <p:nvSpPr>
          <p:cNvPr id="12" name="Овал 11">
            <a:extLst>
              <a:ext uri="{FF2B5EF4-FFF2-40B4-BE49-F238E27FC236}">
                <a16:creationId xmlns="" xmlns:a16="http://schemas.microsoft.com/office/drawing/2014/main" id="{8B31BD8F-727B-3DE1-8E3B-42AE46B40EDE}"/>
              </a:ext>
            </a:extLst>
          </p:cNvPr>
          <p:cNvSpPr/>
          <p:nvPr userDrawn="1"/>
        </p:nvSpPr>
        <p:spPr>
          <a:xfrm>
            <a:off x="9509164" y="553075"/>
            <a:ext cx="2142836" cy="529200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4" name="Рисунок 13">
            <a:extLst>
              <a:ext uri="{FF2B5EF4-FFF2-40B4-BE49-F238E27FC236}">
                <a16:creationId xmlns="" xmlns:a16="http://schemas.microsoft.com/office/drawing/2014/main" id="{986E1EEA-94EA-0C63-CF09-FD08C9668FFB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5082518" y="4973246"/>
            <a:ext cx="1410947" cy="135418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4107579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B49F84-605B-4CF6-9EEF-747492B19282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2163718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3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Прямоугольник 12">
            <a:extLst>
              <a:ext uri="{FF2B5EF4-FFF2-40B4-BE49-F238E27FC236}">
                <a16:creationId xmlns="" xmlns:a16="http://schemas.microsoft.com/office/drawing/2014/main" id="{C1D2D758-BF9D-DDF8-A04D-D6AEED5B257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035021FB-18B0-868E-7C6E-7255FCCAF27C}"/>
              </a:ext>
            </a:extLst>
          </p:cNvPr>
          <p:cNvSpPr txBox="1"/>
          <p:nvPr userDrawn="1"/>
        </p:nvSpPr>
        <p:spPr>
          <a:xfrm>
            <a:off x="512197" y="3567677"/>
            <a:ext cx="1907445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l"/>
            <a:r>
              <a:rPr lang="ru-RU" sz="1800" b="0" i="0" u="none" strike="noStrike" dirty="0">
                <a:solidFill>
                  <a:schemeClr val="bg1"/>
                </a:solidFill>
                <a:effectLst/>
                <a:latin typeface="Futura PT Book" panose="020B0502020204020303" pitchFamily="34" charset="0"/>
              </a:rPr>
              <a:t>+7 977 124-20-07</a:t>
            </a:r>
            <a:endParaRPr lang="en-US" sz="1800" b="0" i="0" u="none" strike="noStrike" dirty="0">
              <a:solidFill>
                <a:schemeClr val="bg1"/>
              </a:solidFill>
              <a:effectLst/>
              <a:latin typeface="Futura PT Book" panose="020B05020202040203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sz="1800" b="0" i="0" u="none" strike="noStrike" dirty="0" err="1">
                <a:solidFill>
                  <a:schemeClr val="bg1"/>
                </a:solidFill>
                <a:effectLst/>
                <a:latin typeface="Futura PT Book" panose="020B0502020204020303" pitchFamily="34" charset="0"/>
              </a:rPr>
              <a:t>abilympics@firpo.ru</a:t>
            </a:r>
            <a:endParaRPr lang="en-US" sz="1800" b="0" i="0" u="none" kern="1200" dirty="0">
              <a:solidFill>
                <a:schemeClr val="bg1"/>
              </a:solidFill>
              <a:latin typeface="Futura PT Book" panose="020B0502020204020303" pitchFamily="34" charset="0"/>
              <a:ea typeface="+mn-ea"/>
              <a:cs typeface="+mn-cs"/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="" xmlns:a16="http://schemas.microsoft.com/office/drawing/2014/main" id="{D79895E2-2AB4-06D8-67AD-8C3B7EAFD70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68644" y="1788070"/>
            <a:ext cx="1194551" cy="1435121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="" xmlns:a16="http://schemas.microsoft.com/office/drawing/2014/main" id="{03AF0812-955E-BEFA-51A6-1F6310AEB7D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40000" y="4466161"/>
            <a:ext cx="1851839" cy="1851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460593"/>
      </p:ext>
    </p:extLst>
  </p:cSld>
  <p:clrMapOvr>
    <a:masterClrMapping/>
  </p:clrMapOvr>
  <p:extLst>
    <p:ext uri="{DCECCB84-F9BA-43D5-87BE-67443E8EF086}">
      <p15:sldGuideLst xmlns="" xmlns:p15="http://schemas.microsoft.com/office/powerpoint/2012/main">
        <p15:guide id="1" orient="horz" pos="3725">
          <p15:clr>
            <a:srgbClr val="FBAE40"/>
          </p15:clr>
        </p15:guide>
        <p15:guide id="2" pos="363">
          <p15:clr>
            <a:srgbClr val="FBAE40"/>
          </p15:clr>
        </p15:guide>
        <p15:guide id="3" orient="horz" pos="3975">
          <p15:clr>
            <a:srgbClr val="FBAE40"/>
          </p15:clr>
        </p15:guide>
        <p15:guide id="4" pos="7258">
          <p15:clr>
            <a:srgbClr val="FBAE40"/>
          </p15:clr>
        </p15:guide>
        <p15:guide id="5" orient="horz" pos="3433">
          <p15:clr>
            <a:srgbClr val="FBAE40"/>
          </p15:clr>
        </p15:guide>
        <p15:guide id="6" orient="horz" pos="937">
          <p15:clr>
            <a:srgbClr val="FBAE40"/>
          </p15:clr>
        </p15:guide>
        <p15:guide id="7" pos="4158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3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Прямоугольник 12">
            <a:extLst>
              <a:ext uri="{FF2B5EF4-FFF2-40B4-BE49-F238E27FC236}">
                <a16:creationId xmlns="" xmlns:a16="http://schemas.microsoft.com/office/drawing/2014/main" id="{C1D2D758-BF9D-DDF8-A04D-D6AEED5B257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8E292435-8D81-0E5C-A4AB-B73954B3358F}"/>
              </a:ext>
            </a:extLst>
          </p:cNvPr>
          <p:cNvSpPr txBox="1"/>
          <p:nvPr userDrawn="1"/>
        </p:nvSpPr>
        <p:spPr>
          <a:xfrm>
            <a:off x="512197" y="3567677"/>
            <a:ext cx="1907445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l"/>
            <a:r>
              <a:rPr lang="ru-RU" sz="1800" b="0" i="0" u="none" strike="noStrike" dirty="0">
                <a:solidFill>
                  <a:schemeClr val="bg1"/>
                </a:solidFill>
                <a:effectLst/>
                <a:latin typeface="Futura PT Book" panose="020B0502020204020303" pitchFamily="34" charset="0"/>
              </a:rPr>
              <a:t>+7 977 124-20-07</a:t>
            </a:r>
            <a:endParaRPr lang="en-US" sz="1800" b="0" i="0" u="none" strike="noStrike" dirty="0">
              <a:solidFill>
                <a:schemeClr val="bg1"/>
              </a:solidFill>
              <a:effectLst/>
              <a:latin typeface="Futura PT Book" panose="020B05020202040203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sz="1800" b="0" i="0" u="none" strike="noStrike" dirty="0" err="1">
                <a:solidFill>
                  <a:schemeClr val="bg1"/>
                </a:solidFill>
                <a:effectLst/>
                <a:latin typeface="Futura PT Book" panose="020B0502020204020303" pitchFamily="34" charset="0"/>
              </a:rPr>
              <a:t>abilympics@firpo.ru</a:t>
            </a:r>
            <a:endParaRPr lang="en-US" sz="1800" b="0" i="0" u="none" kern="1200" dirty="0">
              <a:solidFill>
                <a:schemeClr val="bg1"/>
              </a:solidFill>
              <a:latin typeface="Futura PT Book" panose="020B0502020204020303" pitchFamily="34" charset="0"/>
              <a:ea typeface="+mn-ea"/>
              <a:cs typeface="+mn-cs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="" xmlns:a16="http://schemas.microsoft.com/office/drawing/2014/main" id="{4D870BDD-B4C9-72EF-D012-44FA023191D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68644" y="1788070"/>
            <a:ext cx="1194551" cy="1435121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="" xmlns:a16="http://schemas.microsoft.com/office/drawing/2014/main" id="{8F051AC3-8FBF-978A-B51C-D0EB37C4D93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40000" y="4466161"/>
            <a:ext cx="1851839" cy="1851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753705"/>
      </p:ext>
    </p:extLst>
  </p:cSld>
  <p:clrMapOvr>
    <a:masterClrMapping/>
  </p:clrMapOvr>
  <p:extLst>
    <p:ext uri="{DCECCB84-F9BA-43D5-87BE-67443E8EF086}">
      <p15:sldGuideLst xmlns="" xmlns:p15="http://schemas.microsoft.com/office/powerpoint/2012/main">
        <p15:guide id="1" orient="horz" pos="3725">
          <p15:clr>
            <a:srgbClr val="FBAE40"/>
          </p15:clr>
        </p15:guide>
        <p15:guide id="2" pos="363">
          <p15:clr>
            <a:srgbClr val="FBAE40"/>
          </p15:clr>
        </p15:guide>
        <p15:guide id="3" orient="horz" pos="3975">
          <p15:clr>
            <a:srgbClr val="FBAE40"/>
          </p15:clr>
        </p15:guide>
        <p15:guide id="4" pos="7258">
          <p15:clr>
            <a:srgbClr val="FBAE40"/>
          </p15:clr>
        </p15:guide>
        <p15:guide id="5" orient="horz" pos="3433">
          <p15:clr>
            <a:srgbClr val="FBAE40"/>
          </p15:clr>
        </p15:guide>
        <p15:guide id="6" orient="horz" pos="937">
          <p15:clr>
            <a:srgbClr val="FBAE40"/>
          </p15:clr>
        </p15:guide>
        <p15:guide id="7" pos="4158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3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Прямоугольник 12">
            <a:extLst>
              <a:ext uri="{FF2B5EF4-FFF2-40B4-BE49-F238E27FC236}">
                <a16:creationId xmlns="" xmlns:a16="http://schemas.microsoft.com/office/drawing/2014/main" id="{C1D2D758-BF9D-DDF8-A04D-D6AEED5B257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C2E91796-DB77-304A-1C0B-BB2E53031BCB}"/>
              </a:ext>
            </a:extLst>
          </p:cNvPr>
          <p:cNvSpPr txBox="1"/>
          <p:nvPr userDrawn="1"/>
        </p:nvSpPr>
        <p:spPr>
          <a:xfrm>
            <a:off x="512197" y="3567677"/>
            <a:ext cx="1907445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l"/>
            <a:r>
              <a:rPr lang="ru-RU" sz="1800" b="0" i="0" u="none" strike="noStrike" dirty="0">
                <a:solidFill>
                  <a:schemeClr val="bg1"/>
                </a:solidFill>
                <a:effectLst/>
                <a:latin typeface="Futura PT Book" panose="020B0502020204020303" pitchFamily="34" charset="0"/>
              </a:rPr>
              <a:t>+7 977 124-20-07</a:t>
            </a:r>
            <a:endParaRPr lang="en-US" sz="1800" b="0" i="0" u="none" strike="noStrike" dirty="0">
              <a:solidFill>
                <a:schemeClr val="bg1"/>
              </a:solidFill>
              <a:effectLst/>
              <a:latin typeface="Futura PT Book" panose="020B05020202040203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sz="1800" b="0" i="0" u="none" strike="noStrike" dirty="0" err="1">
                <a:solidFill>
                  <a:schemeClr val="bg1"/>
                </a:solidFill>
                <a:effectLst/>
                <a:latin typeface="Futura PT Book" panose="020B0502020204020303" pitchFamily="34" charset="0"/>
              </a:rPr>
              <a:t>abilympics@firpo.ru</a:t>
            </a:r>
            <a:endParaRPr lang="en-US" sz="1800" b="0" i="0" u="none" kern="1200" dirty="0">
              <a:solidFill>
                <a:schemeClr val="bg1"/>
              </a:solidFill>
              <a:latin typeface="Futura PT Book" panose="020B0502020204020303" pitchFamily="34" charset="0"/>
              <a:ea typeface="+mn-ea"/>
              <a:cs typeface="+mn-cs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="" xmlns:a16="http://schemas.microsoft.com/office/drawing/2014/main" id="{0452FAC4-0E1A-E279-5F36-7BD68D389A1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68644" y="1788070"/>
            <a:ext cx="1194551" cy="1435121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="" xmlns:a16="http://schemas.microsoft.com/office/drawing/2014/main" id="{C3CA466D-BC0E-5958-50FE-04BA42819C2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40000" y="4466161"/>
            <a:ext cx="1851839" cy="1851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286414"/>
      </p:ext>
    </p:extLst>
  </p:cSld>
  <p:clrMapOvr>
    <a:masterClrMapping/>
  </p:clrMapOvr>
  <p:extLst>
    <p:ext uri="{DCECCB84-F9BA-43D5-87BE-67443E8EF086}">
      <p15:sldGuideLst xmlns="" xmlns:p15="http://schemas.microsoft.com/office/powerpoint/2012/main">
        <p15:guide id="1" orient="horz" pos="3725">
          <p15:clr>
            <a:srgbClr val="FBAE40"/>
          </p15:clr>
        </p15:guide>
        <p15:guide id="2" pos="363">
          <p15:clr>
            <a:srgbClr val="FBAE40"/>
          </p15:clr>
        </p15:guide>
        <p15:guide id="3" orient="horz" pos="3975">
          <p15:clr>
            <a:srgbClr val="FBAE40"/>
          </p15:clr>
        </p15:guide>
        <p15:guide id="4" pos="7258">
          <p15:clr>
            <a:srgbClr val="FBAE40"/>
          </p15:clr>
        </p15:guide>
        <p15:guide id="5" orient="horz" pos="3433">
          <p15:clr>
            <a:srgbClr val="FBAE40"/>
          </p15:clr>
        </p15:guide>
        <p15:guide id="6" orient="horz" pos="937">
          <p15:clr>
            <a:srgbClr val="FBAE40"/>
          </p15:clr>
        </p15:guide>
        <p15:guide id="7" pos="4158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3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Прямоугольник 12">
            <a:extLst>
              <a:ext uri="{FF2B5EF4-FFF2-40B4-BE49-F238E27FC236}">
                <a16:creationId xmlns="" xmlns:a16="http://schemas.microsoft.com/office/drawing/2014/main" id="{C1D2D758-BF9D-DDF8-A04D-D6AEED5B257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035021FB-18B0-868E-7C6E-7255FCCAF27C}"/>
              </a:ext>
            </a:extLst>
          </p:cNvPr>
          <p:cNvSpPr txBox="1"/>
          <p:nvPr userDrawn="1"/>
        </p:nvSpPr>
        <p:spPr>
          <a:xfrm>
            <a:off x="9627443" y="3556126"/>
            <a:ext cx="1948214" cy="5847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l"/>
            <a:r>
              <a:rPr lang="ru-RU" sz="1800" b="0" i="0" u="none" strike="noStrike" dirty="0">
                <a:solidFill>
                  <a:schemeClr val="bg1"/>
                </a:solidFill>
                <a:effectLst/>
                <a:latin typeface="Futura PT Book" panose="020B0502020204020303" pitchFamily="34" charset="0"/>
              </a:rPr>
              <a:t>+7 (985) 457-67-15</a:t>
            </a:r>
            <a:br>
              <a:rPr lang="ru-RU" sz="1800" b="0" i="0" u="none" strike="noStrike" dirty="0">
                <a:solidFill>
                  <a:schemeClr val="bg1"/>
                </a:solidFill>
                <a:effectLst/>
                <a:latin typeface="Futura PT Book" panose="020B0502020204020303" pitchFamily="34" charset="0"/>
              </a:rPr>
            </a:br>
            <a:r>
              <a:rPr lang="en-US" sz="2000" b="0" i="0" u="none" strike="noStrike" dirty="0">
                <a:solidFill>
                  <a:schemeClr val="bg1"/>
                </a:solidFill>
                <a:effectLst/>
                <a:latin typeface="Futura PT Book" panose="020B0502020204020303" pitchFamily="34" charset="0"/>
              </a:rPr>
              <a:t>info@fmc-spo.ru</a:t>
            </a:r>
            <a:endParaRPr lang="en-US" sz="1800" b="0" i="0" u="none" kern="1200" dirty="0">
              <a:solidFill>
                <a:schemeClr val="bg1"/>
              </a:solidFill>
              <a:latin typeface="Futura PT Book" panose="020B0502020204020303" pitchFamily="34" charset="0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0DAECBD5-97F7-15D5-BBBE-C272C1C4F371}"/>
              </a:ext>
            </a:extLst>
          </p:cNvPr>
          <p:cNvSpPr txBox="1"/>
          <p:nvPr userDrawn="1"/>
        </p:nvSpPr>
        <p:spPr>
          <a:xfrm>
            <a:off x="599960" y="4645729"/>
            <a:ext cx="4272195" cy="1477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ru-RU" sz="4800" b="1" i="0" dirty="0">
                <a:solidFill>
                  <a:schemeClr val="bg1"/>
                </a:solidFill>
                <a:latin typeface="Futura PT Bold" panose="020B0502020204020303" pitchFamily="34" charset="0"/>
              </a:rPr>
              <a:t>Спасибо за внимание!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93397FA7-B051-439C-9628-7AAAD4DF254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27443" y="2500009"/>
            <a:ext cx="1879642" cy="801866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="" xmlns:a16="http://schemas.microsoft.com/office/drawing/2014/main" id="{BE9A94AE-DA1E-4D68-A26F-051FB81572A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65595" y="4458474"/>
            <a:ext cx="1856480" cy="1851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827455"/>
      </p:ext>
    </p:extLst>
  </p:cSld>
  <p:clrMapOvr>
    <a:masterClrMapping/>
  </p:clrMapOvr>
  <p:extLst>
    <p:ext uri="{DCECCB84-F9BA-43D5-87BE-67443E8EF086}">
      <p15:sldGuideLst xmlns="" xmlns:p15="http://schemas.microsoft.com/office/powerpoint/2012/main">
        <p15:guide id="1" orient="horz" pos="3725">
          <p15:clr>
            <a:srgbClr val="FBAE40"/>
          </p15:clr>
        </p15:guide>
        <p15:guide id="2" pos="363">
          <p15:clr>
            <a:srgbClr val="FBAE40"/>
          </p15:clr>
        </p15:guide>
        <p15:guide id="3" orient="horz" pos="3975">
          <p15:clr>
            <a:srgbClr val="FBAE40"/>
          </p15:clr>
        </p15:guide>
        <p15:guide id="4" pos="7258">
          <p15:clr>
            <a:srgbClr val="FBAE40"/>
          </p15:clr>
        </p15:guide>
        <p15:guide id="5" orient="horz" pos="3433">
          <p15:clr>
            <a:srgbClr val="FBAE40"/>
          </p15:clr>
        </p15:guide>
        <p15:guide id="6" orient="horz" pos="937">
          <p15:clr>
            <a:srgbClr val="FBAE40"/>
          </p15:clr>
        </p15:guide>
        <p15:guide id="7" pos="4158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3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Прямоугольник 12">
            <a:extLst>
              <a:ext uri="{FF2B5EF4-FFF2-40B4-BE49-F238E27FC236}">
                <a16:creationId xmlns="" xmlns:a16="http://schemas.microsoft.com/office/drawing/2014/main" id="{C1D2D758-BF9D-DDF8-A04D-D6AEED5B257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0DAECBD5-97F7-15D5-BBBE-C272C1C4F371}"/>
              </a:ext>
            </a:extLst>
          </p:cNvPr>
          <p:cNvSpPr txBox="1"/>
          <p:nvPr userDrawn="1"/>
        </p:nvSpPr>
        <p:spPr>
          <a:xfrm>
            <a:off x="599960" y="4645729"/>
            <a:ext cx="4272195" cy="1477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ru-RU" sz="4800" b="1" i="0" dirty="0">
                <a:solidFill>
                  <a:schemeClr val="bg1"/>
                </a:solidFill>
                <a:latin typeface="Futura PT Bold" panose="020B0502020204020303" pitchFamily="34" charset="0"/>
              </a:rPr>
              <a:t>Спасибо за внимание!</a:t>
            </a:r>
          </a:p>
        </p:txBody>
      </p:sp>
    </p:spTree>
    <p:extLst>
      <p:ext uri="{BB962C8B-B14F-4D97-AF65-F5344CB8AC3E}">
        <p14:creationId xmlns:p14="http://schemas.microsoft.com/office/powerpoint/2010/main" val="2753242054"/>
      </p:ext>
    </p:extLst>
  </p:cSld>
  <p:clrMapOvr>
    <a:masterClrMapping/>
  </p:clrMapOvr>
  <p:extLst>
    <p:ext uri="{DCECCB84-F9BA-43D5-87BE-67443E8EF086}">
      <p15:sldGuideLst xmlns="" xmlns:p15="http://schemas.microsoft.com/office/powerpoint/2012/main">
        <p15:guide id="1" orient="horz" pos="3725">
          <p15:clr>
            <a:srgbClr val="FBAE40"/>
          </p15:clr>
        </p15:guide>
        <p15:guide id="2" pos="363">
          <p15:clr>
            <a:srgbClr val="FBAE40"/>
          </p15:clr>
        </p15:guide>
        <p15:guide id="3" orient="horz" pos="3975">
          <p15:clr>
            <a:srgbClr val="FBAE40"/>
          </p15:clr>
        </p15:guide>
        <p15:guide id="4" pos="7258">
          <p15:clr>
            <a:srgbClr val="FBAE40"/>
          </p15:clr>
        </p15:guide>
        <p15:guide id="5" orient="horz" pos="3433">
          <p15:clr>
            <a:srgbClr val="FBAE40"/>
          </p15:clr>
        </p15:guide>
        <p15:guide id="6" orient="horz" pos="937">
          <p15:clr>
            <a:srgbClr val="FBAE40"/>
          </p15:clr>
        </p15:guide>
        <p15:guide id="7" pos="4158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3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Прямоугольник 12">
            <a:extLst>
              <a:ext uri="{FF2B5EF4-FFF2-40B4-BE49-F238E27FC236}">
                <a16:creationId xmlns="" xmlns:a16="http://schemas.microsoft.com/office/drawing/2014/main" id="{C1D2D758-BF9D-DDF8-A04D-D6AEED5B257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035021FB-18B0-868E-7C6E-7255FCCAF27C}"/>
              </a:ext>
            </a:extLst>
          </p:cNvPr>
          <p:cNvSpPr txBox="1"/>
          <p:nvPr userDrawn="1"/>
        </p:nvSpPr>
        <p:spPr>
          <a:xfrm>
            <a:off x="9627443" y="3559990"/>
            <a:ext cx="1907445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l"/>
            <a:r>
              <a:rPr lang="ru-RU" sz="1800" b="0" i="0" u="none" strike="noStrike" dirty="0">
                <a:solidFill>
                  <a:schemeClr val="bg1"/>
                </a:solidFill>
                <a:effectLst/>
                <a:latin typeface="Futura PT Book" panose="020B0502020204020303" pitchFamily="34" charset="0"/>
              </a:rPr>
              <a:t>+7 977 124-20-07</a:t>
            </a:r>
            <a:endParaRPr lang="en-US" sz="1800" b="0" i="0" u="none" strike="noStrike" dirty="0">
              <a:solidFill>
                <a:schemeClr val="bg1"/>
              </a:solidFill>
              <a:effectLst/>
              <a:latin typeface="Futura PT Book" panose="020B05020202040203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sz="1800" b="0" i="0" u="none" strike="noStrike" dirty="0" err="1">
                <a:solidFill>
                  <a:schemeClr val="bg1"/>
                </a:solidFill>
                <a:effectLst/>
                <a:latin typeface="Futura PT Book" panose="020B0502020204020303" pitchFamily="34" charset="0"/>
              </a:rPr>
              <a:t>abilympics@firpo.ru</a:t>
            </a:r>
            <a:endParaRPr lang="en-US" sz="1800" b="0" i="0" u="none" kern="1200" dirty="0">
              <a:solidFill>
                <a:schemeClr val="bg1"/>
              </a:solidFill>
              <a:latin typeface="Futura PT Book" panose="020B0502020204020303" pitchFamily="34" charset="0"/>
              <a:ea typeface="+mn-ea"/>
              <a:cs typeface="+mn-cs"/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="" xmlns:a16="http://schemas.microsoft.com/office/drawing/2014/main" id="{D79895E2-2AB4-06D8-67AD-8C3B7EAFD70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83890" y="1952626"/>
            <a:ext cx="1194551" cy="1435121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="" xmlns:a16="http://schemas.microsoft.com/office/drawing/2014/main" id="{03AF0812-955E-BEFA-51A6-1F6310AEB7D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655246" y="4458474"/>
            <a:ext cx="1851839" cy="185183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0DAECBD5-97F7-15D5-BBBE-C272C1C4F371}"/>
              </a:ext>
            </a:extLst>
          </p:cNvPr>
          <p:cNvSpPr txBox="1"/>
          <p:nvPr userDrawn="1"/>
        </p:nvSpPr>
        <p:spPr>
          <a:xfrm>
            <a:off x="599960" y="4645729"/>
            <a:ext cx="4272195" cy="1477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ru-RU" sz="4800" b="1" i="0" dirty="0">
                <a:solidFill>
                  <a:schemeClr val="bg1"/>
                </a:solidFill>
                <a:latin typeface="Futura PT Bold" panose="020B0502020204020303" pitchFamily="34" charset="0"/>
              </a:rPr>
              <a:t>Спасибо за внимание!</a:t>
            </a:r>
          </a:p>
        </p:txBody>
      </p:sp>
    </p:spTree>
    <p:extLst>
      <p:ext uri="{BB962C8B-B14F-4D97-AF65-F5344CB8AC3E}">
        <p14:creationId xmlns:p14="http://schemas.microsoft.com/office/powerpoint/2010/main" val="2594991204"/>
      </p:ext>
    </p:extLst>
  </p:cSld>
  <p:clrMapOvr>
    <a:masterClrMapping/>
  </p:clrMapOvr>
  <p:extLst>
    <p:ext uri="{DCECCB84-F9BA-43D5-87BE-67443E8EF086}">
      <p15:sldGuideLst xmlns="" xmlns:p15="http://schemas.microsoft.com/office/powerpoint/2012/main">
        <p15:guide id="1" orient="horz" pos="3725">
          <p15:clr>
            <a:srgbClr val="FBAE40"/>
          </p15:clr>
        </p15:guide>
        <p15:guide id="2" pos="363">
          <p15:clr>
            <a:srgbClr val="FBAE40"/>
          </p15:clr>
        </p15:guide>
        <p15:guide id="3" orient="horz" pos="3975">
          <p15:clr>
            <a:srgbClr val="FBAE40"/>
          </p15:clr>
        </p15:guide>
        <p15:guide id="4" pos="7258">
          <p15:clr>
            <a:srgbClr val="FBAE40"/>
          </p15:clr>
        </p15:guide>
        <p15:guide id="5" orient="horz" pos="3433">
          <p15:clr>
            <a:srgbClr val="FBAE40"/>
          </p15:clr>
        </p15:guide>
        <p15:guide id="6" orient="horz" pos="937">
          <p15:clr>
            <a:srgbClr val="FBAE40"/>
          </p15:clr>
        </p15:guide>
        <p15:guide id="7" pos="4158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3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Прямоугольник 12">
            <a:extLst>
              <a:ext uri="{FF2B5EF4-FFF2-40B4-BE49-F238E27FC236}">
                <a16:creationId xmlns="" xmlns:a16="http://schemas.microsoft.com/office/drawing/2014/main" id="{C1D2D758-BF9D-DDF8-A04D-D6AEED5B257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035021FB-18B0-868E-7C6E-7255FCCAF27C}"/>
              </a:ext>
            </a:extLst>
          </p:cNvPr>
          <p:cNvSpPr txBox="1"/>
          <p:nvPr userDrawn="1"/>
        </p:nvSpPr>
        <p:spPr>
          <a:xfrm>
            <a:off x="9627443" y="3559990"/>
            <a:ext cx="1907445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l"/>
            <a:r>
              <a:rPr lang="ru-RU" sz="1800" b="0" i="0" u="none" strike="noStrike" dirty="0">
                <a:solidFill>
                  <a:schemeClr val="bg1"/>
                </a:solidFill>
                <a:effectLst/>
                <a:latin typeface="Futura PT Book" panose="020B0502020204020303" pitchFamily="34" charset="0"/>
              </a:rPr>
              <a:t>+7 977 124-20-07</a:t>
            </a:r>
            <a:endParaRPr lang="en-US" sz="1800" b="0" i="0" u="none" strike="noStrike" dirty="0">
              <a:solidFill>
                <a:schemeClr val="bg1"/>
              </a:solidFill>
              <a:effectLst/>
              <a:latin typeface="Futura PT Book" panose="020B05020202040203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sz="1800" b="0" i="0" u="none" strike="noStrike" dirty="0" err="1">
                <a:solidFill>
                  <a:schemeClr val="bg1"/>
                </a:solidFill>
                <a:effectLst/>
                <a:latin typeface="Futura PT Book" panose="020B0502020204020303" pitchFamily="34" charset="0"/>
              </a:rPr>
              <a:t>abilympics@firpo.ru</a:t>
            </a:r>
            <a:endParaRPr lang="en-US" sz="1800" b="0" i="0" u="none" kern="1200" dirty="0">
              <a:solidFill>
                <a:schemeClr val="bg1"/>
              </a:solidFill>
              <a:latin typeface="Futura PT Book" panose="020B0502020204020303" pitchFamily="34" charset="0"/>
              <a:ea typeface="+mn-ea"/>
              <a:cs typeface="+mn-cs"/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="" xmlns:a16="http://schemas.microsoft.com/office/drawing/2014/main" id="{D79895E2-2AB4-06D8-67AD-8C3B7EAFD70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83890" y="1952626"/>
            <a:ext cx="1194551" cy="1435121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="" xmlns:a16="http://schemas.microsoft.com/office/drawing/2014/main" id="{03AF0812-955E-BEFA-51A6-1F6310AEB7D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655246" y="4458474"/>
            <a:ext cx="1851839" cy="185183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0DAECBD5-97F7-15D5-BBBE-C272C1C4F371}"/>
              </a:ext>
            </a:extLst>
          </p:cNvPr>
          <p:cNvSpPr txBox="1"/>
          <p:nvPr userDrawn="1"/>
        </p:nvSpPr>
        <p:spPr>
          <a:xfrm>
            <a:off x="599960" y="4645729"/>
            <a:ext cx="4272195" cy="1477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ru-RU" sz="4800" b="1" i="0" dirty="0">
                <a:solidFill>
                  <a:schemeClr val="bg1"/>
                </a:solidFill>
                <a:latin typeface="Futura PT Bold" panose="020B0502020204020303" pitchFamily="34" charset="0"/>
              </a:rPr>
              <a:t>Спасибо за внимание!</a:t>
            </a:r>
          </a:p>
        </p:txBody>
      </p:sp>
    </p:spTree>
    <p:extLst>
      <p:ext uri="{BB962C8B-B14F-4D97-AF65-F5344CB8AC3E}">
        <p14:creationId xmlns:p14="http://schemas.microsoft.com/office/powerpoint/2010/main" val="151346234"/>
      </p:ext>
    </p:extLst>
  </p:cSld>
  <p:clrMapOvr>
    <a:masterClrMapping/>
  </p:clrMapOvr>
  <p:extLst>
    <p:ext uri="{DCECCB84-F9BA-43D5-87BE-67443E8EF086}">
      <p15:sldGuideLst xmlns="" xmlns:p15="http://schemas.microsoft.com/office/powerpoint/2012/main">
        <p15:guide id="1" orient="horz" pos="3725">
          <p15:clr>
            <a:srgbClr val="FBAE40"/>
          </p15:clr>
        </p15:guide>
        <p15:guide id="2" pos="363">
          <p15:clr>
            <a:srgbClr val="FBAE40"/>
          </p15:clr>
        </p15:guide>
        <p15:guide id="3" orient="horz" pos="3975">
          <p15:clr>
            <a:srgbClr val="FBAE40"/>
          </p15:clr>
        </p15:guide>
        <p15:guide id="4" pos="7258">
          <p15:clr>
            <a:srgbClr val="FBAE40"/>
          </p15:clr>
        </p15:guide>
        <p15:guide id="5" orient="horz" pos="3433">
          <p15:clr>
            <a:srgbClr val="FBAE40"/>
          </p15:clr>
        </p15:guide>
        <p15:guide id="6" orient="horz" pos="937">
          <p15:clr>
            <a:srgbClr val="FBAE40"/>
          </p15:clr>
        </p15:guide>
        <p15:guide id="7" pos="4158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3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Прямоугольник 12">
            <a:extLst>
              <a:ext uri="{FF2B5EF4-FFF2-40B4-BE49-F238E27FC236}">
                <a16:creationId xmlns="" xmlns:a16="http://schemas.microsoft.com/office/drawing/2014/main" id="{C1D2D758-BF9D-DDF8-A04D-D6AEED5B257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035021FB-18B0-868E-7C6E-7255FCCAF27C}"/>
              </a:ext>
            </a:extLst>
          </p:cNvPr>
          <p:cNvSpPr txBox="1"/>
          <p:nvPr userDrawn="1"/>
        </p:nvSpPr>
        <p:spPr>
          <a:xfrm>
            <a:off x="9627443" y="3559990"/>
            <a:ext cx="1907445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l"/>
            <a:r>
              <a:rPr lang="ru-RU" sz="1800" b="0" i="0" u="none" strike="noStrike" dirty="0">
                <a:solidFill>
                  <a:schemeClr val="bg1"/>
                </a:solidFill>
                <a:effectLst/>
                <a:latin typeface="Futura PT Book" panose="020B0502020204020303" pitchFamily="34" charset="0"/>
              </a:rPr>
              <a:t>+7 977 124-20-07</a:t>
            </a:r>
            <a:endParaRPr lang="en-US" sz="1800" b="0" i="0" u="none" strike="noStrike" dirty="0">
              <a:solidFill>
                <a:schemeClr val="bg1"/>
              </a:solidFill>
              <a:effectLst/>
              <a:latin typeface="Futura PT Book" panose="020B05020202040203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sz="1800" b="0" i="0" u="none" strike="noStrike" dirty="0" err="1">
                <a:solidFill>
                  <a:schemeClr val="bg1"/>
                </a:solidFill>
                <a:effectLst/>
                <a:latin typeface="Futura PT Book" panose="020B0502020204020303" pitchFamily="34" charset="0"/>
              </a:rPr>
              <a:t>abilympics@firpo.ru</a:t>
            </a:r>
            <a:endParaRPr lang="en-US" sz="1800" b="0" i="0" u="none" kern="1200" dirty="0">
              <a:solidFill>
                <a:schemeClr val="bg1"/>
              </a:solidFill>
              <a:latin typeface="Futura PT Book" panose="020B0502020204020303" pitchFamily="34" charset="0"/>
              <a:ea typeface="+mn-ea"/>
              <a:cs typeface="+mn-cs"/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="" xmlns:a16="http://schemas.microsoft.com/office/drawing/2014/main" id="{D79895E2-2AB4-06D8-67AD-8C3B7EAFD70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83890" y="1952626"/>
            <a:ext cx="1194551" cy="1435121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="" xmlns:a16="http://schemas.microsoft.com/office/drawing/2014/main" id="{03AF0812-955E-BEFA-51A6-1F6310AEB7D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655246" y="4458474"/>
            <a:ext cx="1851839" cy="185183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0DAECBD5-97F7-15D5-BBBE-C272C1C4F371}"/>
              </a:ext>
            </a:extLst>
          </p:cNvPr>
          <p:cNvSpPr txBox="1"/>
          <p:nvPr userDrawn="1"/>
        </p:nvSpPr>
        <p:spPr>
          <a:xfrm>
            <a:off x="599960" y="4645729"/>
            <a:ext cx="4272195" cy="1477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ru-RU" sz="4800" b="1" i="0" dirty="0">
                <a:solidFill>
                  <a:schemeClr val="bg1"/>
                </a:solidFill>
                <a:latin typeface="Futura PT Bold" panose="020B0502020204020303" pitchFamily="34" charset="0"/>
              </a:rPr>
              <a:t>Спасибо за внимание!</a:t>
            </a:r>
          </a:p>
        </p:txBody>
      </p:sp>
    </p:spTree>
    <p:extLst>
      <p:ext uri="{BB962C8B-B14F-4D97-AF65-F5344CB8AC3E}">
        <p14:creationId xmlns:p14="http://schemas.microsoft.com/office/powerpoint/2010/main" val="4084978476"/>
      </p:ext>
    </p:extLst>
  </p:cSld>
  <p:clrMapOvr>
    <a:masterClrMapping/>
  </p:clrMapOvr>
  <p:extLst>
    <p:ext uri="{DCECCB84-F9BA-43D5-87BE-67443E8EF086}">
      <p15:sldGuideLst xmlns="" xmlns:p15="http://schemas.microsoft.com/office/powerpoint/2012/main">
        <p15:guide id="1" orient="horz" pos="3725">
          <p15:clr>
            <a:srgbClr val="FBAE40"/>
          </p15:clr>
        </p15:guide>
        <p15:guide id="2" pos="363">
          <p15:clr>
            <a:srgbClr val="FBAE40"/>
          </p15:clr>
        </p15:guide>
        <p15:guide id="3" orient="horz" pos="3975">
          <p15:clr>
            <a:srgbClr val="FBAE40"/>
          </p15:clr>
        </p15:guide>
        <p15:guide id="4" pos="7258">
          <p15:clr>
            <a:srgbClr val="FBAE40"/>
          </p15:clr>
        </p15:guide>
        <p15:guide id="5" orient="horz" pos="3433">
          <p15:clr>
            <a:srgbClr val="FBAE40"/>
          </p15:clr>
        </p15:guide>
        <p15:guide id="6" orient="horz" pos="937">
          <p15:clr>
            <a:srgbClr val="FBAE40"/>
          </p15:clr>
        </p15:guide>
        <p15:guide id="7" pos="4158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1-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="" xmlns:a16="http://schemas.microsoft.com/office/drawing/2014/main" id="{84197475-3F8F-212E-3783-0FA79036DCA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4" name="Рисунок 13">
            <a:extLst>
              <a:ext uri="{FF2B5EF4-FFF2-40B4-BE49-F238E27FC236}">
                <a16:creationId xmlns="" xmlns:a16="http://schemas.microsoft.com/office/drawing/2014/main" id="{F2B90400-7407-F9C0-DCC3-2DEE84F9D23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291231" y="3382520"/>
            <a:ext cx="3346533" cy="3113054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="" xmlns:a16="http://schemas.microsoft.com/office/drawing/2014/main" id="{E1A52CBD-5525-001E-7606-4D827354937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37769" y="4969182"/>
            <a:ext cx="1194551" cy="1435121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="" xmlns:a16="http://schemas.microsoft.com/office/drawing/2014/main" id="{29574AD1-9BB7-C8F4-4589-F855F067E98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r="40536"/>
          <a:stretch/>
        </p:blipFill>
        <p:spPr>
          <a:xfrm>
            <a:off x="2292349" y="4664810"/>
            <a:ext cx="2498136" cy="206932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B63D29BB-378C-8182-6ACE-C9A82E45B8C3}"/>
              </a:ext>
            </a:extLst>
          </p:cNvPr>
          <p:cNvSpPr txBox="1"/>
          <p:nvPr userDrawn="1"/>
        </p:nvSpPr>
        <p:spPr>
          <a:xfrm>
            <a:off x="10099234" y="631628"/>
            <a:ext cx="962695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Futura PT Demi" panose="020B0502020204020303" pitchFamily="34" charset="0"/>
              </a:rPr>
              <a:t>2</a:t>
            </a:r>
            <a:r>
              <a:rPr lang="ru-RU" sz="2400" b="1" dirty="0">
                <a:solidFill>
                  <a:schemeClr val="bg1"/>
                </a:solidFill>
                <a:latin typeface="Futura PT Demi" panose="020B0502020204020303" pitchFamily="34" charset="0"/>
              </a:rPr>
              <a:t>022 г.</a:t>
            </a:r>
          </a:p>
        </p:txBody>
      </p:sp>
      <p:sp>
        <p:nvSpPr>
          <p:cNvPr id="20" name="Овал 19">
            <a:extLst>
              <a:ext uri="{FF2B5EF4-FFF2-40B4-BE49-F238E27FC236}">
                <a16:creationId xmlns="" xmlns:a16="http://schemas.microsoft.com/office/drawing/2014/main" id="{CCD4BD63-8859-E2F8-847A-70F66A41F9CE}"/>
              </a:ext>
            </a:extLst>
          </p:cNvPr>
          <p:cNvSpPr/>
          <p:nvPr userDrawn="1"/>
        </p:nvSpPr>
        <p:spPr>
          <a:xfrm>
            <a:off x="9509164" y="553075"/>
            <a:ext cx="2142836" cy="529200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Заголовок 17">
            <a:extLst>
              <a:ext uri="{FF2B5EF4-FFF2-40B4-BE49-F238E27FC236}">
                <a16:creationId xmlns="" xmlns:a16="http://schemas.microsoft.com/office/drawing/2014/main" id="{3405C149-588F-07CD-4C8B-BC21FB2CE3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0000" y="1462670"/>
            <a:ext cx="11112000" cy="1336263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algn="l">
              <a:defRPr sz="4800" b="0" i="0">
                <a:solidFill>
                  <a:schemeClr val="bg1"/>
                </a:solidFill>
                <a:latin typeface="Futura PT Bold" panose="020B0502020204020303" pitchFamily="34" charset="0"/>
              </a:defRPr>
            </a:lvl1pPr>
          </a:lstStyle>
          <a:p>
            <a:pPr lvl="0"/>
            <a:r>
              <a:rPr lang="ru-RU" dirty="0"/>
              <a:t>Название темы </a:t>
            </a:r>
            <a:br>
              <a:rPr lang="ru-RU" dirty="0"/>
            </a:br>
            <a:r>
              <a:rPr lang="ru-RU" dirty="0"/>
              <a:t>на 2 строчки 48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22" name="Text Placeholder 2">
            <a:extLst>
              <a:ext uri="{FF2B5EF4-FFF2-40B4-BE49-F238E27FC236}">
                <a16:creationId xmlns="" xmlns:a16="http://schemas.microsoft.com/office/drawing/2014/main" id="{9CA37D3A-3269-9E47-FDF0-210F07C9F78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0001" y="3192515"/>
            <a:ext cx="7401861" cy="48688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400" b="0" i="0">
                <a:solidFill>
                  <a:schemeClr val="bg1"/>
                </a:solidFill>
                <a:latin typeface="Futura PT Bold" panose="020B0502020204020303" pitchFamily="34" charset="0"/>
              </a:defRPr>
            </a:lvl1pPr>
          </a:lstStyle>
          <a:p>
            <a:pPr lvl="0"/>
            <a:r>
              <a:rPr lang="ru-RU" dirty="0"/>
              <a:t>Имя Фамилия в 1 строку</a:t>
            </a:r>
            <a:r>
              <a:rPr lang="en-US" dirty="0"/>
              <a:t> 24pt</a:t>
            </a:r>
            <a:endParaRPr lang="x-none" dirty="0"/>
          </a:p>
        </p:txBody>
      </p:sp>
      <p:sp>
        <p:nvSpPr>
          <p:cNvPr id="23" name="Text Placeholder 2">
            <a:extLst>
              <a:ext uri="{FF2B5EF4-FFF2-40B4-BE49-F238E27FC236}">
                <a16:creationId xmlns="" xmlns:a16="http://schemas.microsoft.com/office/drawing/2014/main" id="{6BC6CD7C-D6F6-F3C8-79C0-E3213AE1EF2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40001" y="3722839"/>
            <a:ext cx="7401861" cy="48688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Futura PT Medium" panose="020B0502020204020303" pitchFamily="34" charset="0"/>
              </a:defRPr>
            </a:lvl1pPr>
          </a:lstStyle>
          <a:p>
            <a:pPr lvl="0"/>
            <a:r>
              <a:rPr lang="ru-RU" dirty="0"/>
              <a:t>Должность, сервис</a:t>
            </a:r>
            <a:r>
              <a:rPr lang="en-US" dirty="0"/>
              <a:t> 16pt</a:t>
            </a:r>
            <a:endParaRPr lang="x-none" dirty="0"/>
          </a:p>
        </p:txBody>
      </p:sp>
      <p:pic>
        <p:nvPicPr>
          <p:cNvPr id="24" name="Рисунок 23">
            <a:extLst>
              <a:ext uri="{FF2B5EF4-FFF2-40B4-BE49-F238E27FC236}">
                <a16:creationId xmlns="" xmlns:a16="http://schemas.microsoft.com/office/drawing/2014/main" id="{433D0739-C923-D7CA-1AB8-A04777EBBC6D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5082518" y="4973246"/>
            <a:ext cx="1410947" cy="135418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647292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1-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="" xmlns:a16="http://schemas.microsoft.com/office/drawing/2014/main" id="{41A38995-6679-6687-0DCA-954187F5EF3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1" name="Рисунок 10">
            <a:extLst>
              <a:ext uri="{FF2B5EF4-FFF2-40B4-BE49-F238E27FC236}">
                <a16:creationId xmlns="" xmlns:a16="http://schemas.microsoft.com/office/drawing/2014/main" id="{9CA80E89-87BB-ED97-245E-4D84CF794B2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670673" y="2849635"/>
            <a:ext cx="2951631" cy="3546056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="" xmlns:a16="http://schemas.microsoft.com/office/drawing/2014/main" id="{6B58F560-29EB-8305-EB2C-997674CFB5C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r="43463"/>
          <a:stretch/>
        </p:blipFill>
        <p:spPr>
          <a:xfrm>
            <a:off x="521781" y="4746424"/>
            <a:ext cx="2064526" cy="1798680"/>
          </a:xfrm>
          <a:prstGeom prst="rect">
            <a:avLst/>
          </a:prstGeom>
        </p:spPr>
      </p:pic>
      <p:sp>
        <p:nvSpPr>
          <p:cNvPr id="13" name="Заголовок 17">
            <a:extLst>
              <a:ext uri="{FF2B5EF4-FFF2-40B4-BE49-F238E27FC236}">
                <a16:creationId xmlns="" xmlns:a16="http://schemas.microsoft.com/office/drawing/2014/main" id="{F0A7E869-D66C-3025-90A9-A07F6DDE11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0000" y="540000"/>
            <a:ext cx="11112000" cy="2001061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algn="l">
              <a:defRPr sz="4800" b="0" i="0">
                <a:solidFill>
                  <a:schemeClr val="bg1"/>
                </a:solidFill>
                <a:latin typeface="Futura PT Bold" panose="020B0502020204020303" pitchFamily="34" charset="0"/>
              </a:defRPr>
            </a:lvl1pPr>
          </a:lstStyle>
          <a:p>
            <a:pPr lvl="0"/>
            <a:r>
              <a:rPr lang="ru-RU" dirty="0"/>
              <a:t>Название темы </a:t>
            </a:r>
            <a:br>
              <a:rPr lang="ru-RU" dirty="0"/>
            </a:br>
            <a:r>
              <a:rPr lang="ru-RU" dirty="0"/>
              <a:t>на 3 строчки </a:t>
            </a:r>
            <a:br>
              <a:rPr lang="ru-RU" dirty="0"/>
            </a:br>
            <a:r>
              <a:rPr lang="ru-RU" dirty="0"/>
              <a:t>48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="" xmlns:a16="http://schemas.microsoft.com/office/drawing/2014/main" id="{7D787444-0B2E-7F71-BA11-369E77918BC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0001" y="2950184"/>
            <a:ext cx="7401861" cy="48688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400" b="0" i="0">
                <a:solidFill>
                  <a:schemeClr val="bg1"/>
                </a:solidFill>
                <a:latin typeface="Futura PT Bold" panose="020B0502020204020303" pitchFamily="34" charset="0"/>
              </a:defRPr>
            </a:lvl1pPr>
          </a:lstStyle>
          <a:p>
            <a:pPr lvl="0"/>
            <a:r>
              <a:rPr lang="ru-RU" dirty="0"/>
              <a:t>Имя Фамилия в 1 строку</a:t>
            </a:r>
            <a:r>
              <a:rPr lang="en-US" dirty="0"/>
              <a:t> 24pt</a:t>
            </a:r>
            <a:endParaRPr lang="x-none" dirty="0"/>
          </a:p>
        </p:txBody>
      </p:sp>
      <p:sp>
        <p:nvSpPr>
          <p:cNvPr id="15" name="Text Placeholder 2">
            <a:extLst>
              <a:ext uri="{FF2B5EF4-FFF2-40B4-BE49-F238E27FC236}">
                <a16:creationId xmlns="" xmlns:a16="http://schemas.microsoft.com/office/drawing/2014/main" id="{6F7F3F0F-E424-A105-714A-28198645F52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40001" y="3480507"/>
            <a:ext cx="7401861" cy="48688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Futura PT Medium" panose="020B0502020204020303" pitchFamily="34" charset="0"/>
              </a:defRPr>
            </a:lvl1pPr>
          </a:lstStyle>
          <a:p>
            <a:pPr lvl="0"/>
            <a:r>
              <a:rPr lang="ru-RU" dirty="0"/>
              <a:t>Должность, сервис</a:t>
            </a:r>
            <a:r>
              <a:rPr lang="en-US" dirty="0"/>
              <a:t> 16pt</a:t>
            </a:r>
            <a:endParaRPr lang="x-none" dirty="0"/>
          </a:p>
        </p:txBody>
      </p:sp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1895244C-78F1-4C00-9824-B526606FC09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750297" y="5013041"/>
            <a:ext cx="1204417" cy="116376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="" xmlns:a16="http://schemas.microsoft.com/office/drawing/2014/main" id="{8D33496C-54DA-4AEC-AFF8-29259EA03926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524410" y="5138674"/>
            <a:ext cx="2254250" cy="96167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82993366"/>
      </p:ext>
    </p:extLst>
  </p:cSld>
  <p:clrMapOvr>
    <a:masterClrMapping/>
  </p:clrMapOvr>
  <p:extLst>
    <p:ext uri="{DCECCB84-F9BA-43D5-87BE-67443E8EF086}">
      <p15:sldGuideLst xmlns="" xmlns:p15="http://schemas.microsoft.com/office/powerpoint/2012/main">
        <p15:guide id="1" orient="horz" pos="2160" userDrawn="1">
          <p15:clr>
            <a:srgbClr val="FBAE40"/>
          </p15:clr>
        </p15:guide>
        <p15:guide id="2" orient="horz" pos="3155" userDrawn="1">
          <p15:clr>
            <a:srgbClr val="FBAE40"/>
          </p15:clr>
        </p15:guide>
        <p15:guide id="3" orient="horz" pos="3899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1-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="" xmlns:a16="http://schemas.microsoft.com/office/drawing/2014/main" id="{41A38995-6679-6687-0DCA-954187F5EF3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1" name="Рисунок 10">
            <a:extLst>
              <a:ext uri="{FF2B5EF4-FFF2-40B4-BE49-F238E27FC236}">
                <a16:creationId xmlns="" xmlns:a16="http://schemas.microsoft.com/office/drawing/2014/main" id="{9CA80E89-87BB-ED97-245E-4D84CF794B2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318494" y="5005226"/>
            <a:ext cx="979890" cy="1177226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="" xmlns:a16="http://schemas.microsoft.com/office/drawing/2014/main" id="{6B58F560-29EB-8305-EB2C-997674CFB5C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r="43463"/>
          <a:stretch/>
        </p:blipFill>
        <p:spPr>
          <a:xfrm>
            <a:off x="521781" y="4746424"/>
            <a:ext cx="2064526" cy="1798680"/>
          </a:xfrm>
          <a:prstGeom prst="rect">
            <a:avLst/>
          </a:prstGeom>
        </p:spPr>
      </p:pic>
      <p:sp>
        <p:nvSpPr>
          <p:cNvPr id="13" name="Заголовок 17">
            <a:extLst>
              <a:ext uri="{FF2B5EF4-FFF2-40B4-BE49-F238E27FC236}">
                <a16:creationId xmlns="" xmlns:a16="http://schemas.microsoft.com/office/drawing/2014/main" id="{F0A7E869-D66C-3025-90A9-A07F6DDE11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0000" y="540000"/>
            <a:ext cx="11112000" cy="2001061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algn="l">
              <a:defRPr sz="4800" b="0" i="0">
                <a:solidFill>
                  <a:schemeClr val="bg1"/>
                </a:solidFill>
                <a:latin typeface="Futura PT Bold" panose="020B0502020204020303" pitchFamily="34" charset="0"/>
              </a:defRPr>
            </a:lvl1pPr>
          </a:lstStyle>
          <a:p>
            <a:pPr lvl="0"/>
            <a:r>
              <a:rPr lang="ru-RU" dirty="0"/>
              <a:t>Название темы </a:t>
            </a:r>
            <a:br>
              <a:rPr lang="ru-RU" dirty="0"/>
            </a:br>
            <a:r>
              <a:rPr lang="ru-RU" dirty="0"/>
              <a:t>на 3 строчки </a:t>
            </a:r>
            <a:br>
              <a:rPr lang="ru-RU" dirty="0"/>
            </a:br>
            <a:r>
              <a:rPr lang="ru-RU" dirty="0"/>
              <a:t>48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="" xmlns:a16="http://schemas.microsoft.com/office/drawing/2014/main" id="{7D787444-0B2E-7F71-BA11-369E77918BC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0001" y="2950184"/>
            <a:ext cx="7401861" cy="48688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400" b="0" i="0">
                <a:solidFill>
                  <a:schemeClr val="bg1"/>
                </a:solidFill>
                <a:latin typeface="Futura PT Bold" panose="020B0502020204020303" pitchFamily="34" charset="0"/>
              </a:defRPr>
            </a:lvl1pPr>
          </a:lstStyle>
          <a:p>
            <a:pPr lvl="0"/>
            <a:r>
              <a:rPr lang="ru-RU" dirty="0"/>
              <a:t>Имя Фамилия в 1 строку</a:t>
            </a:r>
            <a:r>
              <a:rPr lang="en-US" dirty="0"/>
              <a:t> 24pt</a:t>
            </a:r>
            <a:endParaRPr lang="x-none" dirty="0"/>
          </a:p>
        </p:txBody>
      </p:sp>
      <p:sp>
        <p:nvSpPr>
          <p:cNvPr id="15" name="Text Placeholder 2">
            <a:extLst>
              <a:ext uri="{FF2B5EF4-FFF2-40B4-BE49-F238E27FC236}">
                <a16:creationId xmlns="" xmlns:a16="http://schemas.microsoft.com/office/drawing/2014/main" id="{6F7F3F0F-E424-A105-714A-28198645F52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40001" y="3480507"/>
            <a:ext cx="7401861" cy="48688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Futura PT Medium" panose="020B0502020204020303" pitchFamily="34" charset="0"/>
              </a:defRPr>
            </a:lvl1pPr>
          </a:lstStyle>
          <a:p>
            <a:pPr lvl="0"/>
            <a:r>
              <a:rPr lang="ru-RU" dirty="0"/>
              <a:t>Должность, сервис</a:t>
            </a:r>
            <a:r>
              <a:rPr lang="en-US" dirty="0"/>
              <a:t> 16pt</a:t>
            </a:r>
            <a:endParaRPr lang="x-none" dirty="0"/>
          </a:p>
        </p:txBody>
      </p:sp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1895244C-78F1-4C00-9824-B526606FC09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750297" y="5013041"/>
            <a:ext cx="1204417" cy="116376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="" xmlns:a16="http://schemas.microsoft.com/office/drawing/2014/main" id="{8D33496C-54DA-4AEC-AFF8-29259EA03926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524410" y="5138674"/>
            <a:ext cx="2254250" cy="96167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31652816"/>
      </p:ext>
    </p:extLst>
  </p:cSld>
  <p:clrMapOvr>
    <a:masterClrMapping/>
  </p:clrMapOvr>
  <p:extLst>
    <p:ext uri="{DCECCB84-F9BA-43D5-87BE-67443E8EF086}">
      <p15:sldGuideLst xmlns="" xmlns:p15="http://schemas.microsoft.com/office/powerpoint/2012/main">
        <p15:guide id="1" orient="horz" pos="2160" userDrawn="1">
          <p15:clr>
            <a:srgbClr val="FBAE40"/>
          </p15:clr>
        </p15:guide>
        <p15:guide id="2" orient="horz" pos="3155" userDrawn="1">
          <p15:clr>
            <a:srgbClr val="FBAE40"/>
          </p15:clr>
        </p15:guide>
        <p15:guide id="3" orient="horz" pos="3899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1-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="" xmlns:a16="http://schemas.microsoft.com/office/drawing/2014/main" id="{1BB9DCB7-8E43-5B38-0428-2006E689430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="" xmlns:a16="http://schemas.microsoft.com/office/drawing/2014/main" id="{966D52EB-DB69-36C2-D186-D7EA9C2E8CA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670673" y="2849635"/>
            <a:ext cx="2951631" cy="3546056"/>
          </a:xfrm>
          <a:prstGeom prst="rect">
            <a:avLst/>
          </a:prstGeom>
        </p:spPr>
      </p:pic>
      <p:sp>
        <p:nvSpPr>
          <p:cNvPr id="7" name="Заголовок 17">
            <a:extLst>
              <a:ext uri="{FF2B5EF4-FFF2-40B4-BE49-F238E27FC236}">
                <a16:creationId xmlns="" xmlns:a16="http://schemas.microsoft.com/office/drawing/2014/main" id="{308EABC0-7BC4-3F02-67FE-13B1259ECC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0000" y="540000"/>
            <a:ext cx="11112000" cy="2001061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algn="l">
              <a:defRPr sz="4800" b="0" i="0">
                <a:solidFill>
                  <a:schemeClr val="bg1"/>
                </a:solidFill>
                <a:latin typeface="Futura PT Bold" panose="020B0502020204020303" pitchFamily="34" charset="0"/>
              </a:defRPr>
            </a:lvl1pPr>
          </a:lstStyle>
          <a:p>
            <a:pPr lvl="0"/>
            <a:r>
              <a:rPr lang="ru-RU" dirty="0"/>
              <a:t>Название темы </a:t>
            </a:r>
            <a:br>
              <a:rPr lang="ru-RU" dirty="0"/>
            </a:br>
            <a:r>
              <a:rPr lang="ru-RU" dirty="0"/>
              <a:t>на 3 строчки </a:t>
            </a:r>
            <a:br>
              <a:rPr lang="ru-RU" dirty="0"/>
            </a:br>
            <a:r>
              <a:rPr lang="ru-RU" dirty="0"/>
              <a:t>48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Text Placeholder 2">
            <a:extLst>
              <a:ext uri="{FF2B5EF4-FFF2-40B4-BE49-F238E27FC236}">
                <a16:creationId xmlns="" xmlns:a16="http://schemas.microsoft.com/office/drawing/2014/main" id="{85241CA0-DFD4-32F5-4E41-AAF2D41D2D1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0001" y="2950184"/>
            <a:ext cx="7401861" cy="48688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400" b="0" i="0">
                <a:solidFill>
                  <a:schemeClr val="bg1"/>
                </a:solidFill>
                <a:latin typeface="Futura PT Bold" panose="020B0502020204020303" pitchFamily="34" charset="0"/>
              </a:defRPr>
            </a:lvl1pPr>
          </a:lstStyle>
          <a:p>
            <a:pPr lvl="0"/>
            <a:r>
              <a:rPr lang="ru-RU" dirty="0"/>
              <a:t>Имя Фамилия в 1 строку</a:t>
            </a:r>
            <a:r>
              <a:rPr lang="en-US" dirty="0"/>
              <a:t> 24pt</a:t>
            </a:r>
            <a:endParaRPr lang="x-none" dirty="0"/>
          </a:p>
        </p:txBody>
      </p:sp>
      <p:sp>
        <p:nvSpPr>
          <p:cNvPr id="9" name="Text Placeholder 2">
            <a:extLst>
              <a:ext uri="{FF2B5EF4-FFF2-40B4-BE49-F238E27FC236}">
                <a16:creationId xmlns="" xmlns:a16="http://schemas.microsoft.com/office/drawing/2014/main" id="{1EA968F9-6156-FC71-054C-43A2477A727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40001" y="3480507"/>
            <a:ext cx="7401861" cy="48688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Futura PT Medium" panose="020B0502020204020303" pitchFamily="34" charset="0"/>
              </a:defRPr>
            </a:lvl1pPr>
          </a:lstStyle>
          <a:p>
            <a:pPr lvl="0"/>
            <a:r>
              <a:rPr lang="ru-RU" dirty="0"/>
              <a:t>Должность, сервис</a:t>
            </a:r>
            <a:r>
              <a:rPr lang="en-US" dirty="0"/>
              <a:t> 16pt</a:t>
            </a:r>
            <a:endParaRPr lang="x-none" dirty="0"/>
          </a:p>
        </p:txBody>
      </p:sp>
      <p:pic>
        <p:nvPicPr>
          <p:cNvPr id="11" name="Рисунок 10">
            <a:extLst>
              <a:ext uri="{FF2B5EF4-FFF2-40B4-BE49-F238E27FC236}">
                <a16:creationId xmlns="" xmlns:a16="http://schemas.microsoft.com/office/drawing/2014/main" id="{7CD1964B-94F8-4DBC-B554-4A752A3657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r="43463"/>
          <a:stretch/>
        </p:blipFill>
        <p:spPr>
          <a:xfrm>
            <a:off x="521781" y="4746424"/>
            <a:ext cx="2064526" cy="1798680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="" xmlns:a16="http://schemas.microsoft.com/office/drawing/2014/main" id="{A6F24F6F-3D14-444A-837F-646BE9DDF1F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750297" y="5013041"/>
            <a:ext cx="1204417" cy="1163761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="" xmlns:a16="http://schemas.microsoft.com/office/drawing/2014/main" id="{6448513A-D226-404A-8F5D-715AC79C3919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524410" y="5138674"/>
            <a:ext cx="2254250" cy="96167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89899324"/>
      </p:ext>
    </p:extLst>
  </p:cSld>
  <p:clrMapOvr>
    <a:masterClrMapping/>
  </p:clrMapOvr>
  <p:extLst>
    <p:ext uri="{DCECCB84-F9BA-43D5-87BE-67443E8EF086}">
      <p15:sldGuideLst xmlns=""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2252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14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>
            <a:extLst>
              <a:ext uri="{FF2B5EF4-FFF2-40B4-BE49-F238E27FC236}">
                <a16:creationId xmlns="" xmlns:a16="http://schemas.microsoft.com/office/drawing/2014/main" id="{C1A982BD-72E0-8455-1324-2DC16F3D060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670673" y="2849635"/>
            <a:ext cx="2951631" cy="3546056"/>
          </a:xfrm>
          <a:prstGeom prst="rect">
            <a:avLst/>
          </a:prstGeom>
        </p:spPr>
      </p:pic>
      <p:sp>
        <p:nvSpPr>
          <p:cNvPr id="13" name="Заголовок 17">
            <a:extLst>
              <a:ext uri="{FF2B5EF4-FFF2-40B4-BE49-F238E27FC236}">
                <a16:creationId xmlns="" xmlns:a16="http://schemas.microsoft.com/office/drawing/2014/main" id="{326C2DA4-14F0-9969-65DE-6FB3625059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0000" y="540000"/>
            <a:ext cx="11112000" cy="2001061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algn="l">
              <a:defRPr sz="4800" b="0" i="0">
                <a:solidFill>
                  <a:schemeClr val="bg1"/>
                </a:solidFill>
                <a:latin typeface="Futura PT Bold" panose="020B0502020204020303" pitchFamily="34" charset="0"/>
              </a:defRPr>
            </a:lvl1pPr>
          </a:lstStyle>
          <a:p>
            <a:pPr lvl="0"/>
            <a:r>
              <a:rPr lang="ru-RU" dirty="0"/>
              <a:t>Название темы </a:t>
            </a:r>
            <a:br>
              <a:rPr lang="ru-RU" dirty="0"/>
            </a:br>
            <a:r>
              <a:rPr lang="ru-RU" dirty="0"/>
              <a:t>на 3 строчки </a:t>
            </a:r>
            <a:br>
              <a:rPr lang="ru-RU" dirty="0"/>
            </a:br>
            <a:r>
              <a:rPr lang="ru-RU" dirty="0"/>
              <a:t>48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="" xmlns:a16="http://schemas.microsoft.com/office/drawing/2014/main" id="{0DE44B1B-533A-FA2D-C033-B570478CEEC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0001" y="2950184"/>
            <a:ext cx="7401861" cy="48688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400" b="0" i="0">
                <a:solidFill>
                  <a:schemeClr val="bg1"/>
                </a:solidFill>
                <a:latin typeface="Futura PT Bold" panose="020B0502020204020303" pitchFamily="34" charset="0"/>
              </a:defRPr>
            </a:lvl1pPr>
          </a:lstStyle>
          <a:p>
            <a:pPr lvl="0"/>
            <a:r>
              <a:rPr lang="ru-RU" dirty="0"/>
              <a:t>Имя Фамилия в 1 строку</a:t>
            </a:r>
            <a:r>
              <a:rPr lang="en-US" dirty="0"/>
              <a:t> 24pt</a:t>
            </a:r>
            <a:endParaRPr lang="x-none" dirty="0"/>
          </a:p>
        </p:txBody>
      </p:sp>
      <p:sp>
        <p:nvSpPr>
          <p:cNvPr id="15" name="Text Placeholder 2">
            <a:extLst>
              <a:ext uri="{FF2B5EF4-FFF2-40B4-BE49-F238E27FC236}">
                <a16:creationId xmlns="" xmlns:a16="http://schemas.microsoft.com/office/drawing/2014/main" id="{62600601-2A26-FCCD-B55E-507CB9BDC91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40001" y="3480507"/>
            <a:ext cx="7401861" cy="48688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Futura PT Medium" panose="020B0502020204020303" pitchFamily="34" charset="0"/>
              </a:defRPr>
            </a:lvl1pPr>
          </a:lstStyle>
          <a:p>
            <a:pPr lvl="0"/>
            <a:r>
              <a:rPr lang="ru-RU" dirty="0"/>
              <a:t>Должность, сервис</a:t>
            </a:r>
            <a:r>
              <a:rPr lang="en-US" dirty="0"/>
              <a:t> 16pt</a:t>
            </a:r>
            <a:endParaRPr lang="x-none" dirty="0"/>
          </a:p>
        </p:txBody>
      </p:sp>
      <p:pic>
        <p:nvPicPr>
          <p:cNvPr id="8" name="Рисунок 7">
            <a:extLst>
              <a:ext uri="{FF2B5EF4-FFF2-40B4-BE49-F238E27FC236}">
                <a16:creationId xmlns="" xmlns:a16="http://schemas.microsoft.com/office/drawing/2014/main" id="{19032966-800C-4B66-968D-2B44E9992DB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r="43463"/>
          <a:stretch/>
        </p:blipFill>
        <p:spPr>
          <a:xfrm>
            <a:off x="521781" y="4746424"/>
            <a:ext cx="2064526" cy="179868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="" xmlns:a16="http://schemas.microsoft.com/office/drawing/2014/main" id="{EF5E302B-12AE-4FFE-BD39-7AC4610390B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50297" y="5013041"/>
            <a:ext cx="1204417" cy="1163761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="" xmlns:a16="http://schemas.microsoft.com/office/drawing/2014/main" id="{12DD9548-2EAD-49CF-B1F7-30B2F6F7DE09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524410" y="5138674"/>
            <a:ext cx="2254250" cy="961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9929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сновные задач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62792937"/>
      </p:ext>
    </p:extLst>
  </p:cSld>
  <p:clrMapOvr>
    <a:masterClrMapping/>
  </p:clrMapOvr>
  <p:extLst>
    <p:ext uri="{DCECCB84-F9BA-43D5-87BE-67443E8EF086}">
      <p15:sldGuideLst xmlns="" xmlns:p15="http://schemas.microsoft.com/office/powerpoint/2012/main">
        <p15:guide id="1" orient="horz" pos="3732">
          <p15:clr>
            <a:srgbClr val="FBAE40"/>
          </p15:clr>
        </p15:guide>
        <p15:guide id="2" pos="363">
          <p15:clr>
            <a:srgbClr val="FBAE40"/>
          </p15:clr>
        </p15:guide>
        <p15:guide id="3" orient="horz" pos="4004">
          <p15:clr>
            <a:srgbClr val="FBAE40"/>
          </p15:clr>
        </p15:guide>
        <p15:guide id="4" pos="7258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3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7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4.xml"/><Relationship Id="rId9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14431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0" r:id="rId3"/>
    <p:sldLayoutId id="2147483652" r:id="rId4"/>
    <p:sldLayoutId id="2147483653" r:id="rId5"/>
    <p:sldLayoutId id="2147483685" r:id="rId6"/>
    <p:sldLayoutId id="2147483654" r:id="rId7"/>
    <p:sldLayoutId id="2147483655" r:id="rId8"/>
    <p:sldLayoutId id="2147483656" r:id="rId9"/>
    <p:sldLayoutId id="2147483683" r:id="rId10"/>
    <p:sldLayoutId id="2147483688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=""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598970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61" r:id="rId2"/>
    <p:sldLayoutId id="2147483684" r:id="rId3"/>
    <p:sldLayoutId id="2147483686" r:id="rId4"/>
    <p:sldLayoutId id="2147483659" r:id="rId5"/>
    <p:sldLayoutId id="2147483660" r:id="rId6"/>
    <p:sldLayoutId id="2147483662" r:id="rId7"/>
    <p:sldLayoutId id="2147483663" r:id="rId8"/>
    <p:sldLayoutId id="2147483664" r:id="rId9"/>
    <p:sldLayoutId id="2147483665" r:id="rId10"/>
    <p:sldLayoutId id="2147483666" r:id="rId11"/>
    <p:sldLayoutId id="2147483667" r:id="rId12"/>
    <p:sldLayoutId id="2147483668" r:id="rId13"/>
    <p:sldLayoutId id="2147483670" r:id="rId14"/>
    <p:sldLayoutId id="2147483672" r:id="rId15"/>
    <p:sldLayoutId id="2147483669" r:id="rId16"/>
    <p:sldLayoutId id="2147483673" r:id="rId17"/>
    <p:sldLayoutId id="2147483671" r:id="rId18"/>
    <p:sldLayoutId id="2147483682" r:id="rId1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=""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98842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9" r:id="rId5"/>
    <p:sldLayoutId id="2147483680" r:id="rId6"/>
    <p:sldLayoutId id="2147483687" r:id="rId7"/>
    <p:sldLayoutId id="2147483681" r:id="rId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D9A1256B-54D7-18A5-1A20-BBEFBF7C5C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860" y="515607"/>
            <a:ext cx="10722483" cy="775597"/>
          </a:xfrm>
        </p:spPr>
        <p:txBody>
          <a:bodyPr anchor="t"/>
          <a:lstStyle/>
          <a:p>
            <a:pPr>
              <a:spcAft>
                <a:spcPts val="800"/>
              </a:spcAft>
            </a:pPr>
            <a:r>
              <a:rPr lang="ru-RU" sz="2800" dirty="0" smtClean="0"/>
              <a:t>КОГПОБУ "Вятский </a:t>
            </a:r>
            <a:r>
              <a:rPr lang="ru-RU" sz="2800" dirty="0"/>
              <a:t>автомобильно-промышленный колледж"</a:t>
            </a:r>
            <a:endParaRPr lang="ru-RU" sz="2800" dirty="0">
              <a:latin typeface="Century Gothic" panose="020B0502020202020204" pitchFamily="34" charset="0"/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="" xmlns:a16="http://schemas.microsoft.com/office/drawing/2014/main" id="{7C5C4926-AD79-4A83-9DEE-489E0387A3C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40175" y="1819092"/>
            <a:ext cx="9252911" cy="809205"/>
          </a:xfrm>
        </p:spPr>
        <p:txBody>
          <a:bodyPr/>
          <a:lstStyle/>
          <a:p>
            <a:r>
              <a:rPr lang="ru-RU" b="1" dirty="0" smtClean="0">
                <a:latin typeface="Century Gothic" panose="020B0502020202020204" pitchFamily="34" charset="0"/>
              </a:rPr>
              <a:t>ОПЫТ </a:t>
            </a:r>
            <a:r>
              <a:rPr lang="ru-RU" b="1" dirty="0">
                <a:latin typeface="Century Gothic" panose="020B0502020202020204" pitchFamily="34" charset="0"/>
              </a:rPr>
              <a:t>РАБОТЫ ПО ОРГАНИЗАЦИИ И ПРОВЕДЕНИЮ </a:t>
            </a:r>
            <a:r>
              <a:rPr lang="ru-RU" b="1" dirty="0" smtClean="0">
                <a:latin typeface="Century Gothic" panose="020B0502020202020204" pitchFamily="34" charset="0"/>
              </a:rPr>
              <a:t>РЕГИОНАЛЬНЫХ  </a:t>
            </a:r>
            <a:r>
              <a:rPr lang="ru-RU" b="1" dirty="0">
                <a:latin typeface="Century Gothic" panose="020B0502020202020204" pitchFamily="34" charset="0"/>
              </a:rPr>
              <a:t>КОНКУРСОВ ПРОФЕССИОНАЛЬНОГО МАСТЕРСТВА «АБИЛИМПИКС</a:t>
            </a:r>
            <a:r>
              <a:rPr lang="ru-RU" b="1" dirty="0" smtClean="0">
                <a:latin typeface="Century Gothic" panose="020B0502020202020204" pitchFamily="34" charset="0"/>
              </a:rPr>
              <a:t>»</a:t>
            </a:r>
          </a:p>
          <a:p>
            <a:r>
              <a:rPr lang="ru-RU" b="1" dirty="0" smtClean="0">
                <a:latin typeface="Century Gothic" panose="020B0502020202020204" pitchFamily="34" charset="0"/>
              </a:rPr>
              <a:t>Кировской области</a:t>
            </a:r>
            <a:endParaRPr lang="ru-RU" b="1" dirty="0">
              <a:latin typeface="Century Gothic" panose="020B0502020202020204" pitchFamily="34" charset="0"/>
            </a:endParaRPr>
          </a:p>
        </p:txBody>
      </p:sp>
      <p:sp>
        <p:nvSpPr>
          <p:cNvPr id="6" name="Текст 5">
            <a:extLst>
              <a:ext uri="{FF2B5EF4-FFF2-40B4-BE49-F238E27FC236}">
                <a16:creationId xmlns="" xmlns:a16="http://schemas.microsoft.com/office/drawing/2014/main" id="{08E3B258-A03C-4079-8702-36B9E096424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58533" y="3472390"/>
            <a:ext cx="2977898" cy="638177"/>
          </a:xfrm>
        </p:spPr>
        <p:txBody>
          <a:bodyPr/>
          <a:lstStyle/>
          <a:p>
            <a:r>
              <a:rPr lang="ru-RU" dirty="0" smtClean="0">
                <a:latin typeface="Century Gothic" panose="020B0502020202020204" pitchFamily="34" charset="0"/>
              </a:rPr>
              <a:t>Исполнитель:</a:t>
            </a:r>
            <a:endParaRPr lang="ru-RU" dirty="0">
              <a:latin typeface="Century Gothic" panose="020B0502020202020204" pitchFamily="34" charset="0"/>
            </a:endParaRPr>
          </a:p>
          <a:p>
            <a:r>
              <a:rPr lang="ru-RU" dirty="0" smtClean="0">
                <a:latin typeface="Century Gothic" panose="020B0502020202020204" pitchFamily="34" charset="0"/>
              </a:rPr>
              <a:t>Лоскутова Л.А.</a:t>
            </a:r>
            <a:endParaRPr lang="ru-RU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3046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A66801DB-EFD5-6C4E-B32D-274E6DB43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52" y="152281"/>
            <a:ext cx="10907132" cy="447623"/>
          </a:xfrm>
        </p:spPr>
        <p:txBody>
          <a:bodyPr>
            <a:noAutofit/>
          </a:bodyPr>
          <a:lstStyle/>
          <a:p>
            <a:pPr algn="ctr">
              <a:lnSpc>
                <a:spcPts val="3200"/>
              </a:lnSpc>
            </a:pPr>
            <a:r>
              <a:rPr lang="ru-RU" sz="3200" b="1" dirty="0" smtClean="0">
                <a:solidFill>
                  <a:schemeClr val="accent2"/>
                </a:solidFill>
                <a:latin typeface="Century Gothic" panose="020B0502020202020204" pitchFamily="34" charset="0"/>
              </a:rPr>
              <a:t>Итоги участников Кировской области в Национальном чемпионате «</a:t>
            </a:r>
            <a:r>
              <a:rPr lang="ru-RU" sz="3200" b="1" dirty="0" err="1" smtClean="0">
                <a:solidFill>
                  <a:schemeClr val="accent2"/>
                </a:solidFill>
                <a:latin typeface="Century Gothic" panose="020B0502020202020204" pitchFamily="34" charset="0"/>
              </a:rPr>
              <a:t>Абилимпикс</a:t>
            </a:r>
            <a:r>
              <a:rPr lang="ru-RU" sz="3200" b="1" dirty="0" smtClean="0">
                <a:solidFill>
                  <a:schemeClr val="accent2"/>
                </a:solidFill>
                <a:latin typeface="Century Gothic" panose="020B0502020202020204" pitchFamily="34" charset="0"/>
              </a:rPr>
              <a:t>»</a:t>
            </a:r>
            <a:r>
              <a:rPr lang="ru-RU" sz="4400" b="1" dirty="0">
                <a:solidFill>
                  <a:schemeClr val="accent2"/>
                </a:solidFill>
                <a:latin typeface="Century Gothic" panose="020B0502020202020204" pitchFamily="34" charset="0"/>
              </a:rPr>
              <a:t/>
            </a:r>
            <a:br>
              <a:rPr lang="ru-RU" sz="4400" b="1" dirty="0">
                <a:solidFill>
                  <a:schemeClr val="accent2"/>
                </a:solidFill>
                <a:latin typeface="Century Gothic" panose="020B0502020202020204" pitchFamily="34" charset="0"/>
              </a:rPr>
            </a:br>
            <a:endParaRPr lang="ru-RU" dirty="0">
              <a:solidFill>
                <a:schemeClr val="accent2"/>
              </a:solidFill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="" xmlns:a16="http://schemas.microsoft.com/office/drawing/2014/main" id="{09677BB8-8901-4E45-AF1F-6B8727737488}"/>
              </a:ext>
            </a:extLst>
          </p:cNvPr>
          <p:cNvSpPr/>
          <p:nvPr/>
        </p:nvSpPr>
        <p:spPr>
          <a:xfrm flipH="1">
            <a:off x="0" y="0"/>
            <a:ext cx="227013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aphicFrame>
        <p:nvGraphicFramePr>
          <p:cNvPr id="3" name="Таблица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1001378"/>
              </p:ext>
            </p:extLst>
          </p:nvPr>
        </p:nvGraphicFramePr>
        <p:xfrm>
          <a:off x="495300" y="952502"/>
          <a:ext cx="11250010" cy="54337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53201"/>
                <a:gridCol w="1164038"/>
                <a:gridCol w="4335102"/>
                <a:gridCol w="1308538"/>
                <a:gridCol w="3689131"/>
              </a:tblGrid>
              <a:tr h="115001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</a:rPr>
                        <a:t>Год</a:t>
                      </a:r>
                      <a:endParaRPr lang="ru-RU" sz="1400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45763" marR="4576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Призовое место </a:t>
                      </a:r>
                      <a:endParaRPr lang="ru-RU" sz="14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45763" marR="4576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</a:rPr>
                        <a:t>Компетенция</a:t>
                      </a:r>
                      <a:endParaRPr lang="ru-RU" sz="1400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45763" marR="4576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</a:rPr>
                        <a:t>Категория участника</a:t>
                      </a:r>
                      <a:endParaRPr lang="ru-RU" sz="1400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45763" marR="4576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ФИО</a:t>
                      </a:r>
                      <a:endParaRPr lang="ru-RU" sz="14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45763" marR="45763" marT="0" marB="0" anchor="ctr"/>
                </a:tc>
              </a:tr>
              <a:tr h="115001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</a:rPr>
                        <a:t>2016</a:t>
                      </a:r>
                      <a:endParaRPr lang="ru-RU" sz="1400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45763" marR="4576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2</a:t>
                      </a:r>
                      <a:endParaRPr lang="ru-RU" sz="14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45763" marR="45763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Бисероплетение</a:t>
                      </a:r>
                      <a:endParaRPr lang="ru-RU" sz="14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45763" marR="45763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школьники</a:t>
                      </a:r>
                      <a:endParaRPr lang="ru-RU" sz="14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45763" marR="45763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Палкина Юлия Андреевна</a:t>
                      </a:r>
                      <a:endParaRPr lang="ru-RU" sz="14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45763" marR="45763" marT="0" marB="0"/>
                </a:tc>
              </a:tr>
              <a:tr h="219034">
                <a:tc rowSpan="3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</a:rPr>
                        <a:t>2017</a:t>
                      </a:r>
                      <a:endParaRPr lang="ru-RU" sz="1400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45763" marR="4576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2</a:t>
                      </a:r>
                      <a:endParaRPr lang="ru-RU" sz="14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45763" marR="45763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</a:rPr>
                        <a:t>Сухое строительство и штукатурные работы</a:t>
                      </a:r>
                      <a:endParaRPr lang="ru-RU" sz="1400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45763" marR="45763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</a:rPr>
                        <a:t>студенты</a:t>
                      </a:r>
                      <a:endParaRPr lang="ru-RU" sz="1400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45763" marR="45763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 err="1">
                          <a:effectLst/>
                        </a:rPr>
                        <a:t>Подлевских</a:t>
                      </a:r>
                      <a:r>
                        <a:rPr lang="ru-RU" sz="1400" dirty="0">
                          <a:effectLst/>
                        </a:rPr>
                        <a:t> Роман</a:t>
                      </a:r>
                      <a:endParaRPr lang="ru-RU" sz="1400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45763" marR="45763" marT="0" marB="0"/>
                </a:tc>
              </a:tr>
              <a:tr h="230003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3</a:t>
                      </a:r>
                      <a:endParaRPr lang="ru-RU" sz="14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45763" marR="45763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Фотограф-репортер</a:t>
                      </a:r>
                      <a:endParaRPr lang="ru-RU" sz="14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45763" marR="45763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</a:rPr>
                        <a:t>школьники</a:t>
                      </a:r>
                      <a:endParaRPr lang="ru-RU" sz="1400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45763" marR="45763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Половников Игорь Михайлович</a:t>
                      </a:r>
                      <a:endParaRPr lang="ru-RU" sz="14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45763" marR="45763" marT="0" marB="0"/>
                </a:tc>
              </a:tr>
              <a:tr h="230003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3</a:t>
                      </a:r>
                      <a:endParaRPr lang="ru-RU" sz="14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45763" marR="45763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Резьба по дереву</a:t>
                      </a:r>
                      <a:endParaRPr lang="ru-RU" sz="14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45763" marR="45763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школьники</a:t>
                      </a:r>
                      <a:endParaRPr lang="ru-RU" sz="14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45763" marR="45763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Багаев Иван Эдуардович</a:t>
                      </a:r>
                      <a:endParaRPr lang="ru-RU" sz="14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45763" marR="45763" marT="0" marB="0"/>
                </a:tc>
              </a:tr>
              <a:tr h="230003">
                <a:tc row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</a:rPr>
                        <a:t>2018</a:t>
                      </a:r>
                      <a:endParaRPr lang="ru-RU" sz="1400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45763" marR="4576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1</a:t>
                      </a:r>
                      <a:endParaRPr lang="ru-RU" sz="14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45763" marR="45763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</a:rPr>
                        <a:t>Обработка текста</a:t>
                      </a:r>
                      <a:endParaRPr lang="ru-RU" sz="1400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45763" marR="45763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школьники</a:t>
                      </a:r>
                      <a:endParaRPr lang="ru-RU" sz="14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45763" marR="45763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Половников Игорь Михайлович</a:t>
                      </a:r>
                      <a:endParaRPr lang="ru-RU" sz="14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45763" marR="45763" marT="0" marB="0"/>
                </a:tc>
              </a:tr>
              <a:tr h="230003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2</a:t>
                      </a:r>
                      <a:endParaRPr lang="ru-RU" sz="14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45763" marR="45763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Облицовка плиткой</a:t>
                      </a:r>
                      <a:endParaRPr lang="ru-RU" sz="14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45763" marR="45763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студенты</a:t>
                      </a:r>
                      <a:endParaRPr lang="ru-RU" sz="14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45763" marR="45763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Дмитриев Дмитрий Николаевич</a:t>
                      </a:r>
                      <a:endParaRPr lang="ru-RU" sz="14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45763" marR="45763" marT="0" marB="0"/>
                </a:tc>
              </a:tr>
              <a:tr h="230003">
                <a:tc row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</a:rPr>
                        <a:t>2019</a:t>
                      </a:r>
                      <a:endParaRPr lang="ru-RU" sz="1400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45763" marR="4576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1</a:t>
                      </a:r>
                      <a:endParaRPr lang="ru-RU" sz="14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45763" marR="45763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Ремонт обуви</a:t>
                      </a:r>
                      <a:endParaRPr lang="ru-RU" sz="14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45763" marR="45763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школьники</a:t>
                      </a:r>
                      <a:endParaRPr lang="ru-RU" sz="14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45763" marR="45763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Коробейников Антон</a:t>
                      </a:r>
                      <a:endParaRPr lang="ru-RU" sz="14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45763" marR="45763" marT="0" marB="0"/>
                </a:tc>
              </a:tr>
              <a:tr h="230003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2</a:t>
                      </a:r>
                      <a:endParaRPr lang="ru-RU" sz="14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45763" marR="45763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</a:rPr>
                        <a:t>Обработка текста</a:t>
                      </a:r>
                      <a:endParaRPr lang="ru-RU" sz="1400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45763" marR="45763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школьники</a:t>
                      </a:r>
                      <a:endParaRPr lang="ru-RU" sz="14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45763" marR="45763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Перевощиков Никита Дмитриевич</a:t>
                      </a:r>
                      <a:endParaRPr lang="ru-RU" sz="14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45763" marR="45763" marT="0" marB="0"/>
                </a:tc>
              </a:tr>
              <a:tr h="147984">
                <a:tc row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</a:rPr>
                        <a:t>2020</a:t>
                      </a:r>
                      <a:endParaRPr lang="ru-RU" sz="1400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45763" marR="4576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2</a:t>
                      </a:r>
                      <a:endParaRPr lang="ru-RU" sz="14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45763" marR="45763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Обработка текста</a:t>
                      </a:r>
                      <a:endParaRPr lang="ru-RU" sz="14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45763" marR="45763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школьники</a:t>
                      </a:r>
                      <a:endParaRPr lang="ru-RU" sz="14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45763" marR="45763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Маженина Мария Максимовна</a:t>
                      </a:r>
                      <a:endParaRPr lang="ru-RU" sz="14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45763" marR="45763" marT="0" marB="0"/>
                </a:tc>
              </a:tr>
              <a:tr h="230003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2</a:t>
                      </a:r>
                      <a:endParaRPr lang="ru-RU" sz="14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45763" marR="45763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Облицовка плиткой</a:t>
                      </a:r>
                      <a:endParaRPr lang="ru-RU" sz="14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45763" marR="45763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студенты</a:t>
                      </a:r>
                      <a:endParaRPr lang="ru-RU" sz="14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45763" marR="45763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Ившин Юрий Александрович</a:t>
                      </a:r>
                      <a:endParaRPr lang="ru-RU" sz="14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45763" marR="45763" marT="0" marB="0"/>
                </a:tc>
              </a:tr>
              <a:tr h="230003">
                <a:tc rowSpan="5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</a:rPr>
                        <a:t>2021</a:t>
                      </a:r>
                      <a:endParaRPr lang="ru-RU" sz="1400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45763" marR="4576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1</a:t>
                      </a:r>
                      <a:endParaRPr lang="ru-RU" sz="14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45763" marR="45763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Кирпичная кладка</a:t>
                      </a:r>
                      <a:endParaRPr lang="ru-RU" sz="14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45763" marR="45763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студенты</a:t>
                      </a:r>
                      <a:endParaRPr lang="ru-RU" sz="14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45763" marR="45763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Арлаков Никита Сергеевич</a:t>
                      </a:r>
                      <a:endParaRPr lang="ru-RU" sz="14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45763" marR="45763" marT="0" marB="0"/>
                </a:tc>
              </a:tr>
              <a:tr h="230003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1</a:t>
                      </a:r>
                      <a:endParaRPr lang="ru-RU" sz="14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45763" marR="45763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Ремонт обуви</a:t>
                      </a:r>
                      <a:endParaRPr lang="ru-RU" sz="14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45763" marR="45763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школьники</a:t>
                      </a:r>
                      <a:endParaRPr lang="ru-RU" sz="14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45763" marR="4576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Головизнин Андрей Олегович</a:t>
                      </a:r>
                      <a:endParaRPr lang="ru-RU" sz="14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45763" marR="45763" marT="0" marB="0"/>
                </a:tc>
              </a:tr>
              <a:tr h="230003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2</a:t>
                      </a:r>
                      <a:endParaRPr lang="ru-RU" sz="14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45763" marR="45763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Обработка текста</a:t>
                      </a:r>
                      <a:endParaRPr lang="ru-RU" sz="14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45763" marR="45763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школьники</a:t>
                      </a:r>
                      <a:endParaRPr lang="ru-RU" sz="14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45763" marR="4576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Колупаев Николай Николаевич</a:t>
                      </a:r>
                      <a:endParaRPr lang="ru-RU" sz="14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45763" marR="45763" marT="0" marB="0"/>
                </a:tc>
              </a:tr>
              <a:tr h="230003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3</a:t>
                      </a:r>
                      <a:endParaRPr lang="ru-RU" sz="14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45763" marR="45763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Облицовка плиткой</a:t>
                      </a:r>
                      <a:endParaRPr lang="ru-RU" sz="14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45763" marR="45763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студенты</a:t>
                      </a:r>
                      <a:endParaRPr lang="ru-RU" sz="14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45763" marR="45763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Решетников Сергей Михайлович</a:t>
                      </a:r>
                      <a:endParaRPr lang="ru-RU" sz="14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45763" marR="45763" marT="0" marB="0"/>
                </a:tc>
              </a:tr>
              <a:tr h="115001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3</a:t>
                      </a:r>
                      <a:endParaRPr lang="ru-RU" sz="14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45763" marR="45763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Лозоплетение</a:t>
                      </a:r>
                      <a:endParaRPr lang="ru-RU" sz="14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45763" marR="45763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специалисты</a:t>
                      </a:r>
                      <a:endParaRPr lang="ru-RU" sz="14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45763" marR="45763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</a:rPr>
                        <a:t>Одинцов Олег Викторович</a:t>
                      </a:r>
                      <a:endParaRPr lang="ru-RU" sz="1400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45763" marR="45763" marT="0" marB="0"/>
                </a:tc>
              </a:tr>
              <a:tr h="230003">
                <a:tc rowSpan="5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</a:rPr>
                        <a:t>2022</a:t>
                      </a:r>
                      <a:endParaRPr lang="ru-RU" sz="1400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45763" marR="4576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2</a:t>
                      </a:r>
                      <a:endParaRPr lang="ru-RU" sz="14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45763" marR="45763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Облицовка плиткой</a:t>
                      </a:r>
                      <a:endParaRPr lang="ru-RU" sz="14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45763" marR="45763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студенты</a:t>
                      </a:r>
                      <a:endParaRPr lang="ru-RU" sz="14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45763" marR="4576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Елькин Руслан Михайлович</a:t>
                      </a:r>
                      <a:endParaRPr lang="ru-RU" sz="14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45763" marR="45763" marT="0" marB="0"/>
                </a:tc>
              </a:tr>
              <a:tr h="281076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3</a:t>
                      </a:r>
                      <a:endParaRPr lang="ru-RU" sz="14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45763" marR="45763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</a:rPr>
                        <a:t>Сухое строительство и штукатурные работы</a:t>
                      </a:r>
                      <a:endParaRPr lang="ru-RU" sz="1400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45763" marR="45763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</a:rPr>
                        <a:t>студенты</a:t>
                      </a:r>
                      <a:endParaRPr lang="ru-RU" sz="1400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45763" marR="4576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Новицкий Владислав Вадимович</a:t>
                      </a:r>
                      <a:endParaRPr lang="ru-RU" sz="14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45763" marR="45763" marT="0" marB="0"/>
                </a:tc>
              </a:tr>
              <a:tr h="230003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3</a:t>
                      </a:r>
                      <a:endParaRPr lang="ru-RU" sz="14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45763" marR="45763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Швея</a:t>
                      </a:r>
                      <a:endParaRPr lang="ru-RU" sz="14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45763" marR="45763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студенты</a:t>
                      </a:r>
                      <a:endParaRPr lang="ru-RU" sz="14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45763" marR="4576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Петряшева Светлана Юрьевна</a:t>
                      </a:r>
                      <a:endParaRPr lang="ru-RU" sz="14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45763" marR="45763" marT="0" marB="0"/>
                </a:tc>
              </a:tr>
              <a:tr h="230003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3</a:t>
                      </a:r>
                      <a:endParaRPr lang="ru-RU" sz="14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45763" marR="45763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Ремонт обуви</a:t>
                      </a:r>
                      <a:endParaRPr lang="ru-RU" sz="14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45763" marR="45763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школьники</a:t>
                      </a:r>
                      <a:endParaRPr lang="ru-RU" sz="14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45763" marR="4576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Крюков Юрий Алексеевич</a:t>
                      </a:r>
                      <a:endParaRPr lang="ru-RU" sz="14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45763" marR="45763" marT="0" marB="0"/>
                </a:tc>
              </a:tr>
              <a:tr h="230003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3</a:t>
                      </a:r>
                      <a:endParaRPr lang="ru-RU" sz="14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45763" marR="45763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Промышленная робототехника</a:t>
                      </a:r>
                      <a:endParaRPr lang="ru-RU" sz="14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45763" marR="45763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студенты</a:t>
                      </a:r>
                      <a:endParaRPr lang="ru-RU" sz="14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45763" marR="4576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 err="1">
                          <a:effectLst/>
                        </a:rPr>
                        <a:t>Пасютина</a:t>
                      </a:r>
                      <a:r>
                        <a:rPr lang="ru-RU" sz="1400" dirty="0">
                          <a:effectLst/>
                        </a:rPr>
                        <a:t> Анастасия </a:t>
                      </a:r>
                      <a:r>
                        <a:rPr lang="ru-RU" sz="1400" dirty="0" err="1">
                          <a:effectLst/>
                        </a:rPr>
                        <a:t>Елизаровна</a:t>
                      </a:r>
                      <a:endParaRPr lang="ru-RU" sz="1400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45763" marR="45763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31039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A66801DB-EFD5-6C4E-B32D-274E6DB43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637" y="799981"/>
            <a:ext cx="10907132" cy="447623"/>
          </a:xfrm>
        </p:spPr>
        <p:txBody>
          <a:bodyPr>
            <a:noAutofit/>
          </a:bodyPr>
          <a:lstStyle/>
          <a:p>
            <a:pPr>
              <a:lnSpc>
                <a:spcPts val="3200"/>
              </a:lnSpc>
            </a:pPr>
            <a:r>
              <a:rPr lang="ru-RU" sz="3200" b="1" dirty="0">
                <a:solidFill>
                  <a:schemeClr val="accent2"/>
                </a:solidFill>
                <a:latin typeface="Century Gothic" panose="020B0502020202020204" pitchFamily="34" charset="0"/>
              </a:rPr>
              <a:t>Заключение</a:t>
            </a:r>
            <a:r>
              <a:rPr lang="ru-RU" sz="4400" b="1" dirty="0">
                <a:solidFill>
                  <a:schemeClr val="accent2"/>
                </a:solidFill>
                <a:latin typeface="Century Gothic" panose="020B0502020202020204" pitchFamily="34" charset="0"/>
              </a:rPr>
              <a:t/>
            </a:r>
            <a:br>
              <a:rPr lang="ru-RU" sz="4400" b="1" dirty="0">
                <a:solidFill>
                  <a:schemeClr val="accent2"/>
                </a:solidFill>
                <a:latin typeface="Century Gothic" panose="020B0502020202020204" pitchFamily="34" charset="0"/>
              </a:rPr>
            </a:br>
            <a:endParaRPr lang="ru-RU" dirty="0">
              <a:solidFill>
                <a:schemeClr val="accent2"/>
              </a:solidFill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="" xmlns:a16="http://schemas.microsoft.com/office/drawing/2014/main" id="{C375F734-68E5-4653-A02E-5C0DD0913E85}"/>
              </a:ext>
            </a:extLst>
          </p:cNvPr>
          <p:cNvSpPr/>
          <p:nvPr/>
        </p:nvSpPr>
        <p:spPr>
          <a:xfrm flipH="1">
            <a:off x="0" y="0"/>
            <a:ext cx="227013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2ED5324B-2350-456A-8715-528D9788AE52}"/>
              </a:ext>
            </a:extLst>
          </p:cNvPr>
          <p:cNvSpPr txBox="1"/>
          <p:nvPr/>
        </p:nvSpPr>
        <p:spPr>
          <a:xfrm>
            <a:off x="528636" y="1251264"/>
            <a:ext cx="10980192" cy="5570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smtClean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Основным </a:t>
            </a:r>
            <a:r>
              <a:rPr lang="ru-RU" sz="2000" dirty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из приоритетных направлений деятельности Центра развития движения является организация и проведение регионального чемпионата по профессиональному мастерству среди инвалидов и лиц с ограниченными возможностями здоровья «</a:t>
            </a:r>
            <a:r>
              <a:rPr lang="ru-RU" sz="2000" dirty="0" err="1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Абилимпикс</a:t>
            </a:r>
            <a:r>
              <a:rPr lang="ru-RU" sz="2000" dirty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» в </a:t>
            </a:r>
            <a:r>
              <a:rPr lang="ru-RU" sz="2000" dirty="0" smtClean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Кировской области и  </a:t>
            </a:r>
            <a:r>
              <a:rPr lang="ru-RU" sz="2000" dirty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обеспечение участия делегации </a:t>
            </a:r>
            <a:r>
              <a:rPr lang="ru-RU" sz="2000" dirty="0" smtClean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Кировской области в </a:t>
            </a:r>
            <a:r>
              <a:rPr lang="ru-RU" sz="2000" dirty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национальных чемпионатах по профессиональному мастерству среди лиц с ограниченными возможностями здоровья «</a:t>
            </a:r>
            <a:r>
              <a:rPr lang="ru-RU" sz="2000" dirty="0" err="1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Абилимпикс</a:t>
            </a:r>
            <a:r>
              <a:rPr lang="ru-RU" sz="2000" dirty="0" smtClean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».</a:t>
            </a:r>
          </a:p>
          <a:p>
            <a:endParaRPr lang="ru-RU" sz="2000" dirty="0" smtClean="0">
              <a:solidFill>
                <a:schemeClr val="bg2">
                  <a:lumMod val="25000"/>
                </a:schemeClr>
              </a:solidFill>
              <a:latin typeface="Century Gothic" panose="020B0502020202020204" pitchFamily="34" charset="0"/>
            </a:endParaRPr>
          </a:p>
          <a:p>
            <a:r>
              <a:rPr lang="ru-RU" sz="2000" dirty="0" smtClean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В </a:t>
            </a:r>
            <a:r>
              <a:rPr lang="ru-RU" sz="2000" dirty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Кировской области активно развивается движение </a:t>
            </a:r>
            <a:r>
              <a:rPr lang="ru-RU" sz="2000" dirty="0" err="1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Абилимпикс</a:t>
            </a:r>
            <a:r>
              <a:rPr lang="ru-RU" sz="2000" dirty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, ежегодно увеличивается количество участников Чемпионата, обновляется список компетенций. Школьники региона активно участвуют в </a:t>
            </a:r>
            <a:r>
              <a:rPr lang="ru-RU" sz="2000" dirty="0" err="1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профориентационной</a:t>
            </a:r>
            <a:r>
              <a:rPr lang="ru-RU" sz="2000" dirty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 программе Чемпионата</a:t>
            </a:r>
            <a:r>
              <a:rPr lang="ru-RU" sz="2000" dirty="0" smtClean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.</a:t>
            </a:r>
          </a:p>
          <a:p>
            <a:endParaRPr lang="ru-RU" sz="2000" dirty="0">
              <a:solidFill>
                <a:schemeClr val="bg2">
                  <a:lumMod val="25000"/>
                </a:schemeClr>
              </a:solidFill>
              <a:latin typeface="Century Gothic" panose="020B0502020202020204" pitchFamily="34" charset="0"/>
            </a:endParaRPr>
          </a:p>
          <a:p>
            <a:r>
              <a:rPr lang="ru-RU" sz="2000" dirty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Основными проблемами являются привлечение к участию в Чемпионате специалистов,  а так же организаций – партнеров, готовых оказывать содействие в трудоустройстве инвалидов.</a:t>
            </a:r>
          </a:p>
          <a:p>
            <a:endParaRPr lang="ru-RU" dirty="0">
              <a:solidFill>
                <a:schemeClr val="bg2">
                  <a:lumMod val="25000"/>
                </a:schemeClr>
              </a:solidFill>
              <a:latin typeface="Century Gothic" panose="020B0502020202020204" pitchFamily="34" charset="0"/>
            </a:endParaRPr>
          </a:p>
          <a:p>
            <a:endParaRPr lang="ru-RU" dirty="0">
              <a:solidFill>
                <a:schemeClr val="bg2">
                  <a:lumMod val="25000"/>
                </a:schemeClr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3792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21228676-A4CF-48CD-8779-8D6F4C0250F5}"/>
              </a:ext>
            </a:extLst>
          </p:cNvPr>
          <p:cNvSpPr txBox="1"/>
          <p:nvPr/>
        </p:nvSpPr>
        <p:spPr>
          <a:xfrm>
            <a:off x="7596681" y="5679957"/>
            <a:ext cx="3946264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l"/>
            <a:r>
              <a:rPr lang="ru-RU" sz="1600" b="0" i="0" u="none" strike="noStrike" dirty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+7 </a:t>
            </a:r>
            <a:r>
              <a:rPr lang="ru-RU" sz="1600" b="0" i="0" u="none" strike="noStrike" dirty="0" smtClean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(996) 529-10-28</a:t>
            </a:r>
            <a:endParaRPr lang="ru-RU" dirty="0" smtClean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lvl="0"/>
            <a:r>
              <a:rPr lang="en-US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loskutova_la@vapk.info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A551F29D-C0AA-462F-9ED3-43291576EE44}"/>
              </a:ext>
            </a:extLst>
          </p:cNvPr>
          <p:cNvSpPr txBox="1"/>
          <p:nvPr/>
        </p:nvSpPr>
        <p:spPr>
          <a:xfrm>
            <a:off x="7543800" y="4035893"/>
            <a:ext cx="432435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l"/>
            <a:r>
              <a:rPr lang="ru-RU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Лоскутова Лариса Алексеевна</a:t>
            </a:r>
            <a:endParaRPr lang="en-US" sz="1800" b="0" i="0" u="none" kern="12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81547B92-D0E9-4774-8AC9-5B819A1219BA}"/>
              </a:ext>
            </a:extLst>
          </p:cNvPr>
          <p:cNvSpPr txBox="1"/>
          <p:nvPr/>
        </p:nvSpPr>
        <p:spPr>
          <a:xfrm>
            <a:off x="7543800" y="4627946"/>
            <a:ext cx="4324350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l"/>
            <a:r>
              <a:rPr lang="ru-RU" sz="1400" b="0" i="0" u="none" kern="12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Руководитель </a:t>
            </a:r>
          </a:p>
          <a:p>
            <a:pPr lvl="0" algn="l"/>
            <a:r>
              <a:rPr lang="ru-RU" sz="1400" b="0" i="0" u="none" kern="12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ЦРД «</a:t>
            </a:r>
            <a:r>
              <a:rPr lang="ru-RU" sz="1400" b="0" i="0" u="none" kern="1200" dirty="0" err="1" smtClean="0">
                <a:solidFill>
                  <a:schemeClr val="bg1"/>
                </a:solidFill>
                <a:latin typeface="Century Gothic" panose="020B0502020202020204" pitchFamily="34" charset="0"/>
              </a:rPr>
              <a:t>Абилимпикс</a:t>
            </a:r>
            <a:r>
              <a:rPr lang="ru-RU" sz="14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» </a:t>
            </a:r>
          </a:p>
          <a:p>
            <a:pPr lvl="0" algn="l"/>
            <a:r>
              <a:rPr lang="ru-RU" sz="14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Кировской области</a:t>
            </a:r>
            <a:endParaRPr lang="en-US" sz="1400" b="0" i="0" u="none" kern="12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571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="" xmlns:a16="http://schemas.microsoft.com/office/drawing/2014/main" id="{00B9AA81-A969-0B84-B207-BD3606702226}"/>
              </a:ext>
            </a:extLst>
          </p:cNvPr>
          <p:cNvSpPr/>
          <p:nvPr/>
        </p:nvSpPr>
        <p:spPr>
          <a:xfrm flipH="1">
            <a:off x="0" y="0"/>
            <a:ext cx="227013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A66801DB-EFD5-6C4E-B32D-274E6DB43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>
              <a:lnSpc>
                <a:spcPts val="3200"/>
              </a:lnSpc>
            </a:pPr>
            <a:r>
              <a:rPr lang="ru-RU" sz="3200" b="1" dirty="0">
                <a:solidFill>
                  <a:schemeClr val="accent2"/>
                </a:solidFill>
                <a:latin typeface="Century Gothic" panose="020B0502020202020204" pitchFamily="34" charset="0"/>
              </a:rPr>
              <a:t>Введение</a:t>
            </a:r>
            <a:r>
              <a:rPr lang="ru-RU" sz="4400" b="1" dirty="0">
                <a:latin typeface="Century Gothic" panose="020B0502020202020204" pitchFamily="34" charset="0"/>
              </a:rPr>
              <a:t/>
            </a:r>
            <a:br>
              <a:rPr lang="ru-RU" sz="4400" b="1" dirty="0">
                <a:latin typeface="Century Gothic" panose="020B0502020202020204" pitchFamily="34" charset="0"/>
              </a:rPr>
            </a:br>
            <a:endParaRPr lang="ru-RU" dirty="0"/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1995FE15-42C4-6A37-6376-44C13DE07DB8}"/>
              </a:ext>
            </a:extLst>
          </p:cNvPr>
          <p:cNvSpPr txBox="1"/>
          <p:nvPr/>
        </p:nvSpPr>
        <p:spPr>
          <a:xfrm>
            <a:off x="515884" y="826067"/>
            <a:ext cx="98854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 smtClean="0">
                <a:latin typeface="Century Gothic" panose="020B0502020202020204" pitchFamily="34" charset="0"/>
              </a:rPr>
              <a:t>Цель, </a:t>
            </a:r>
            <a:r>
              <a:rPr lang="ru-RU" sz="2000" b="1" dirty="0">
                <a:latin typeface="Century Gothic" panose="020B0502020202020204" pitchFamily="34" charset="0"/>
              </a:rPr>
              <a:t>на решение </a:t>
            </a:r>
            <a:r>
              <a:rPr lang="ru-RU" sz="2000" b="1" dirty="0" smtClean="0">
                <a:latin typeface="Century Gothic" panose="020B0502020202020204" pitchFamily="34" charset="0"/>
              </a:rPr>
              <a:t>которой </a:t>
            </a:r>
            <a:r>
              <a:rPr lang="ru-RU" sz="2000" b="1" dirty="0">
                <a:latin typeface="Century Gothic" panose="020B0502020202020204" pitchFamily="34" charset="0"/>
              </a:rPr>
              <a:t>направлена региональная </a:t>
            </a:r>
            <a:r>
              <a:rPr lang="ru-RU" sz="2000" b="1" dirty="0" smtClean="0">
                <a:latin typeface="Century Gothic" panose="020B0502020202020204" pitchFamily="34" charset="0"/>
              </a:rPr>
              <a:t>практика:</a:t>
            </a:r>
            <a:endParaRPr lang="ru-RU" sz="2000" dirty="0"/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03CD72FC-06E7-749D-1E54-D85F4AA670AD}"/>
              </a:ext>
            </a:extLst>
          </p:cNvPr>
          <p:cNvSpPr txBox="1"/>
          <p:nvPr/>
        </p:nvSpPr>
        <p:spPr>
          <a:xfrm>
            <a:off x="563181" y="5172179"/>
            <a:ext cx="63627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>
                <a:latin typeface="Century Gothic" panose="020B0502020202020204" pitchFamily="34" charset="0"/>
              </a:rPr>
              <a:t>Целевая </a:t>
            </a:r>
            <a:r>
              <a:rPr lang="ru-RU" sz="2000" b="1" dirty="0" smtClean="0">
                <a:latin typeface="Century Gothic" panose="020B0502020202020204" pitchFamily="34" charset="0"/>
              </a:rPr>
              <a:t>аудитория:</a:t>
            </a:r>
            <a:endParaRPr lang="ru-RU" sz="2000" dirty="0"/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B55E34AE-3BF8-28C7-30F8-0428080CA036}"/>
              </a:ext>
            </a:extLst>
          </p:cNvPr>
          <p:cNvSpPr txBox="1"/>
          <p:nvPr/>
        </p:nvSpPr>
        <p:spPr>
          <a:xfrm>
            <a:off x="1101761" y="1212151"/>
            <a:ext cx="110902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о</a:t>
            </a:r>
            <a:r>
              <a:rPr lang="ru-RU" dirty="0" smtClean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беспечение </a:t>
            </a:r>
            <a:r>
              <a:rPr lang="ru-RU" dirty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эффективной профессиональной ориентации и мотивации людей с инвалидностью к получению профессионального образования, содействие их трудоустройству и социокультурной инклюзии в обществе. </a:t>
            </a:r>
            <a:endParaRPr lang="ru-RU" b="1" dirty="0">
              <a:solidFill>
                <a:srgbClr val="FF0000"/>
              </a:solidFill>
              <a:latin typeface="Century Gothic" panose="020B0502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460EE64F-E65D-619E-E042-8F662E7A4B9A}"/>
              </a:ext>
            </a:extLst>
          </p:cNvPr>
          <p:cNvSpPr txBox="1"/>
          <p:nvPr/>
        </p:nvSpPr>
        <p:spPr>
          <a:xfrm>
            <a:off x="1184603" y="5609702"/>
            <a:ext cx="61936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у</a:t>
            </a:r>
            <a:r>
              <a:rPr lang="ru-RU" dirty="0" smtClean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частники </a:t>
            </a:r>
            <a:r>
              <a:rPr lang="ru-RU" dirty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с особенностями здоровья от 14 до 65 лет. Среди них выделяют 3 возрастных категории: школьник, студенты и специалисты.</a:t>
            </a:r>
          </a:p>
        </p:txBody>
      </p:sp>
      <p:sp>
        <p:nvSpPr>
          <p:cNvPr id="23" name="Равнобедренный треугольник 22">
            <a:extLst>
              <a:ext uri="{FF2B5EF4-FFF2-40B4-BE49-F238E27FC236}">
                <a16:creationId xmlns="" xmlns:a16="http://schemas.microsoft.com/office/drawing/2014/main" id="{31792A67-0AD2-3DD9-D7B3-B205D066407C}"/>
              </a:ext>
            </a:extLst>
          </p:cNvPr>
          <p:cNvSpPr/>
          <p:nvPr/>
        </p:nvSpPr>
        <p:spPr>
          <a:xfrm rot="5400000">
            <a:off x="615099" y="1604163"/>
            <a:ext cx="354937" cy="273050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Равнобедренный треугольник 23">
            <a:extLst>
              <a:ext uri="{FF2B5EF4-FFF2-40B4-BE49-F238E27FC236}">
                <a16:creationId xmlns="" xmlns:a16="http://schemas.microsoft.com/office/drawing/2014/main" id="{216F6713-6053-B2F9-12B8-C8A991968496}"/>
              </a:ext>
            </a:extLst>
          </p:cNvPr>
          <p:cNvSpPr/>
          <p:nvPr/>
        </p:nvSpPr>
        <p:spPr>
          <a:xfrm rot="5400000">
            <a:off x="650937" y="5799827"/>
            <a:ext cx="354937" cy="273050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1995FE15-42C4-6A37-6376-44C13DE07DB8}"/>
              </a:ext>
            </a:extLst>
          </p:cNvPr>
          <p:cNvSpPr txBox="1"/>
          <p:nvPr/>
        </p:nvSpPr>
        <p:spPr>
          <a:xfrm>
            <a:off x="515884" y="2178117"/>
            <a:ext cx="98854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 smtClean="0">
                <a:latin typeface="Century Gothic" panose="020B0502020202020204" pitchFamily="34" charset="0"/>
              </a:rPr>
              <a:t>Задачи, </a:t>
            </a:r>
            <a:r>
              <a:rPr lang="ru-RU" sz="2000" b="1" dirty="0">
                <a:latin typeface="Century Gothic" panose="020B0502020202020204" pitchFamily="34" charset="0"/>
              </a:rPr>
              <a:t>на решение </a:t>
            </a:r>
            <a:r>
              <a:rPr lang="ru-RU" sz="2000" b="1" dirty="0" smtClean="0">
                <a:latin typeface="Century Gothic" panose="020B0502020202020204" pitchFamily="34" charset="0"/>
              </a:rPr>
              <a:t>которых направлена </a:t>
            </a:r>
            <a:r>
              <a:rPr lang="ru-RU" sz="2000" b="1" dirty="0">
                <a:latin typeface="Century Gothic" panose="020B0502020202020204" pitchFamily="34" charset="0"/>
              </a:rPr>
              <a:t>региональная </a:t>
            </a:r>
            <a:r>
              <a:rPr lang="ru-RU" sz="2000" b="1" dirty="0" smtClean="0">
                <a:latin typeface="Century Gothic" panose="020B0502020202020204" pitchFamily="34" charset="0"/>
              </a:rPr>
              <a:t>практика:</a:t>
            </a:r>
            <a:endParaRPr lang="ru-RU" sz="2000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563181" y="2686940"/>
            <a:ext cx="1138854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Clr>
                <a:schemeClr val="accent1">
                  <a:lumMod val="75000"/>
                </a:schemeClr>
              </a:buClr>
              <a:buSzPct val="160000"/>
              <a:buFont typeface="Wingdings" pitchFamily="2" charset="2"/>
              <a:buChar char="Ø"/>
            </a:pPr>
            <a:r>
              <a:rPr lang="ru-RU" dirty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способствовать </a:t>
            </a:r>
            <a:r>
              <a:rPr lang="ru-RU" dirty="0" smtClean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региональному обмену </a:t>
            </a:r>
            <a:r>
              <a:rPr lang="ru-RU" dirty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опытом в сфере </a:t>
            </a:r>
            <a:r>
              <a:rPr lang="ru-RU" dirty="0" smtClean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адаптации, социализации и трудоустройства инвалидов; </a:t>
            </a:r>
            <a:endParaRPr lang="ru-RU" dirty="0" smtClean="0">
              <a:solidFill>
                <a:schemeClr val="bg2">
                  <a:lumMod val="25000"/>
                </a:schemeClr>
              </a:solidFill>
              <a:latin typeface="Century Gothic" panose="020B0502020202020204" pitchFamily="34" charset="0"/>
            </a:endParaRPr>
          </a:p>
          <a:p>
            <a:pPr marL="285750" indent="-285750">
              <a:buClr>
                <a:schemeClr val="accent1">
                  <a:lumMod val="75000"/>
                </a:schemeClr>
              </a:buClr>
              <a:buSzPct val="160000"/>
              <a:buFont typeface="Wingdings" pitchFamily="2" charset="2"/>
              <a:buChar char="Ø"/>
            </a:pPr>
            <a:endParaRPr lang="ru-RU" dirty="0" smtClean="0">
              <a:solidFill>
                <a:schemeClr val="bg2">
                  <a:lumMod val="25000"/>
                </a:schemeClr>
              </a:solidFill>
              <a:latin typeface="Century Gothic" panose="020B0502020202020204" pitchFamily="34" charset="0"/>
            </a:endParaRPr>
          </a:p>
          <a:p>
            <a:pPr marL="285750" indent="-285750">
              <a:buClr>
                <a:schemeClr val="accent1">
                  <a:lumMod val="75000"/>
                </a:schemeClr>
              </a:buClr>
              <a:buSzPct val="160000"/>
              <a:buFont typeface="Wingdings" pitchFamily="2" charset="2"/>
              <a:buChar char="Ø"/>
            </a:pPr>
            <a:r>
              <a:rPr lang="ru-RU" dirty="0" smtClean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развивать </a:t>
            </a:r>
            <a:r>
              <a:rPr lang="ru-RU" dirty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чемпионатное движение в Кировской области; </a:t>
            </a:r>
            <a:endParaRPr lang="ru-RU" dirty="0" smtClean="0">
              <a:solidFill>
                <a:schemeClr val="bg2">
                  <a:lumMod val="25000"/>
                </a:schemeClr>
              </a:solidFill>
              <a:latin typeface="Century Gothic" panose="020B0502020202020204" pitchFamily="34" charset="0"/>
            </a:endParaRPr>
          </a:p>
          <a:p>
            <a:pPr marL="285750" indent="-285750">
              <a:buClr>
                <a:schemeClr val="accent1">
                  <a:lumMod val="75000"/>
                </a:schemeClr>
              </a:buClr>
              <a:buSzPct val="160000"/>
              <a:buFont typeface="Wingdings" pitchFamily="2" charset="2"/>
              <a:buChar char="Ø"/>
            </a:pPr>
            <a:endParaRPr lang="ru-RU" dirty="0">
              <a:solidFill>
                <a:schemeClr val="bg2">
                  <a:lumMod val="25000"/>
                </a:schemeClr>
              </a:solidFill>
              <a:latin typeface="Century Gothic" panose="020B0502020202020204" pitchFamily="34" charset="0"/>
            </a:endParaRPr>
          </a:p>
          <a:p>
            <a:pPr marL="285750" indent="-285750">
              <a:buClr>
                <a:schemeClr val="accent1">
                  <a:lumMod val="75000"/>
                </a:schemeClr>
              </a:buClr>
              <a:buSzPct val="160000"/>
              <a:buFont typeface="Wingdings" pitchFamily="2" charset="2"/>
              <a:buChar char="Ø"/>
            </a:pPr>
            <a:r>
              <a:rPr lang="ru-RU" dirty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привлекать партнеров к организации и </a:t>
            </a:r>
            <a:r>
              <a:rPr lang="ru-RU" dirty="0" smtClean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проведению </a:t>
            </a:r>
            <a:r>
              <a:rPr lang="ru-RU" dirty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чемпионатов</a:t>
            </a:r>
            <a:r>
              <a:rPr lang="ru-RU" dirty="0" smtClean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;</a:t>
            </a:r>
          </a:p>
          <a:p>
            <a:pPr marL="285750" indent="-285750">
              <a:buClr>
                <a:schemeClr val="accent1">
                  <a:lumMod val="75000"/>
                </a:schemeClr>
              </a:buClr>
              <a:buSzPct val="160000"/>
              <a:buFont typeface="Wingdings" pitchFamily="2" charset="2"/>
              <a:buChar char="Ø"/>
            </a:pPr>
            <a:endParaRPr lang="ru-RU" dirty="0" smtClean="0">
              <a:solidFill>
                <a:schemeClr val="bg2">
                  <a:lumMod val="25000"/>
                </a:schemeClr>
              </a:solidFill>
              <a:latin typeface="Century Gothic" panose="020B0502020202020204" pitchFamily="34" charset="0"/>
            </a:endParaRPr>
          </a:p>
          <a:p>
            <a:pPr marL="285750" indent="-285750">
              <a:buClr>
                <a:schemeClr val="accent1">
                  <a:lumMod val="75000"/>
                </a:schemeClr>
              </a:buClr>
              <a:buSzPct val="160000"/>
              <a:buFont typeface="Wingdings" pitchFamily="2" charset="2"/>
              <a:buChar char="Ø"/>
            </a:pPr>
            <a:r>
              <a:rPr lang="ru-RU" dirty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увеличивать количество участников движения для их успешной социализации и адаптации в </a:t>
            </a:r>
            <a:r>
              <a:rPr lang="ru-RU" dirty="0" smtClean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обществе</a:t>
            </a:r>
            <a:endParaRPr lang="ru-RU" dirty="0">
              <a:solidFill>
                <a:schemeClr val="bg2">
                  <a:lumMod val="25000"/>
                </a:schemeClr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7954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A66801DB-EFD5-6C4E-B32D-274E6DB43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>
              <a:lnSpc>
                <a:spcPts val="3200"/>
              </a:lnSpc>
            </a:pPr>
            <a:r>
              <a:rPr lang="ru-RU" sz="3200" b="1" dirty="0" smtClean="0">
                <a:solidFill>
                  <a:schemeClr val="accent2"/>
                </a:solidFill>
                <a:latin typeface="Century Gothic" panose="020B0502020202020204" pitchFamily="34" charset="0"/>
              </a:rPr>
              <a:t>Основные площадки проведения регионального чемпионата:</a:t>
            </a:r>
            <a:endParaRPr lang="ru-RU" dirty="0"/>
          </a:p>
        </p:txBody>
      </p:sp>
      <p:sp>
        <p:nvSpPr>
          <p:cNvPr id="6" name="Прямоугольник 5">
            <a:extLst>
              <a:ext uri="{FF2B5EF4-FFF2-40B4-BE49-F238E27FC236}">
                <a16:creationId xmlns="" xmlns:a16="http://schemas.microsoft.com/office/drawing/2014/main" id="{3D220D48-FDB9-4E76-8194-9B0A26F2DC2C}"/>
              </a:ext>
            </a:extLst>
          </p:cNvPr>
          <p:cNvSpPr/>
          <p:nvPr/>
        </p:nvSpPr>
        <p:spPr>
          <a:xfrm flipH="1">
            <a:off x="0" y="0"/>
            <a:ext cx="227013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4222C57D-63AB-B63F-D65F-E27967970941}"/>
              </a:ext>
            </a:extLst>
          </p:cNvPr>
          <p:cNvSpPr txBox="1"/>
          <p:nvPr/>
        </p:nvSpPr>
        <p:spPr>
          <a:xfrm>
            <a:off x="772510" y="2054245"/>
            <a:ext cx="1000979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endParaRPr lang="ru-RU" sz="2000" dirty="0" smtClean="0">
              <a:solidFill>
                <a:schemeClr val="bg2">
                  <a:lumMod val="25000"/>
                </a:schemeClr>
              </a:solidFill>
              <a:latin typeface="Century Gothic" panose="020B0502020202020204" pitchFamily="34" charset="0"/>
            </a:endParaRPr>
          </a:p>
          <a:p>
            <a:pPr marL="342900" lvl="0" indent="-342900">
              <a:buClr>
                <a:schemeClr val="accent2">
                  <a:lumMod val="75000"/>
                </a:schemeClr>
              </a:buClr>
              <a:buSzPct val="150000"/>
              <a:buFont typeface="Wingdings" pitchFamily="2" charset="2"/>
              <a:buChar char="Ø"/>
            </a:pPr>
            <a:r>
              <a:rPr lang="ru-RU" sz="2000" dirty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КОГПОБУ «Кировский многопрофильный техникум</a:t>
            </a:r>
            <a:r>
              <a:rPr lang="ru-RU" sz="2000" dirty="0" smtClean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»;</a:t>
            </a:r>
          </a:p>
          <a:p>
            <a:pPr marL="342900" lvl="0" indent="-342900">
              <a:buClr>
                <a:schemeClr val="accent2">
                  <a:lumMod val="75000"/>
                </a:schemeClr>
              </a:buClr>
              <a:buSzPct val="150000"/>
              <a:buFont typeface="Wingdings" pitchFamily="2" charset="2"/>
              <a:buChar char="Ø"/>
            </a:pPr>
            <a:endParaRPr lang="ru-RU" sz="2000" dirty="0">
              <a:solidFill>
                <a:schemeClr val="bg2">
                  <a:lumMod val="25000"/>
                </a:schemeClr>
              </a:solidFill>
              <a:latin typeface="Century Gothic" panose="020B0502020202020204" pitchFamily="34" charset="0"/>
            </a:endParaRPr>
          </a:p>
          <a:p>
            <a:pPr marL="342900" lvl="0" indent="-342900">
              <a:buClr>
                <a:schemeClr val="accent2">
                  <a:lumMod val="75000"/>
                </a:schemeClr>
              </a:buClr>
              <a:buSzPct val="150000"/>
              <a:buFont typeface="Wingdings" pitchFamily="2" charset="2"/>
              <a:buChar char="Ø"/>
            </a:pPr>
            <a:r>
              <a:rPr lang="ru-RU" sz="2000" dirty="0" smtClean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КОГОАУ </a:t>
            </a:r>
            <a:r>
              <a:rPr lang="ru-RU" sz="2000" dirty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ДО «Центр технического творчества</a:t>
            </a:r>
            <a:r>
              <a:rPr lang="ru-RU" sz="2000" dirty="0" smtClean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»;</a:t>
            </a:r>
          </a:p>
          <a:p>
            <a:pPr marL="342900" lvl="0" indent="-342900">
              <a:buClr>
                <a:schemeClr val="accent2">
                  <a:lumMod val="75000"/>
                </a:schemeClr>
              </a:buClr>
              <a:buSzPct val="150000"/>
              <a:buFont typeface="Wingdings" pitchFamily="2" charset="2"/>
              <a:buChar char="Ø"/>
            </a:pPr>
            <a:endParaRPr lang="ru-RU" sz="2000" dirty="0">
              <a:solidFill>
                <a:schemeClr val="bg2">
                  <a:lumMod val="25000"/>
                </a:schemeClr>
              </a:solidFill>
              <a:latin typeface="Century Gothic" panose="020B0502020202020204" pitchFamily="34" charset="0"/>
            </a:endParaRPr>
          </a:p>
          <a:p>
            <a:pPr marL="342900" lvl="0" indent="-342900">
              <a:buClr>
                <a:schemeClr val="accent2">
                  <a:lumMod val="75000"/>
                </a:schemeClr>
              </a:buClr>
              <a:buSzPct val="150000"/>
              <a:buFont typeface="Wingdings" pitchFamily="2" charset="2"/>
              <a:buChar char="Ø"/>
            </a:pPr>
            <a:r>
              <a:rPr lang="ru-RU" sz="2000" dirty="0" smtClean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КОГПОБУ </a:t>
            </a:r>
            <a:r>
              <a:rPr lang="ru-RU" sz="2000" dirty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«Вятский колледж профессиональных технологий управления и сервиса</a:t>
            </a:r>
            <a:r>
              <a:rPr lang="ru-RU" sz="2000" dirty="0" smtClean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»;</a:t>
            </a:r>
          </a:p>
          <a:p>
            <a:pPr marL="342900" lvl="0" indent="-342900">
              <a:buClr>
                <a:schemeClr val="accent2">
                  <a:lumMod val="75000"/>
                </a:schemeClr>
              </a:buClr>
              <a:buSzPct val="150000"/>
              <a:buFont typeface="Wingdings" pitchFamily="2" charset="2"/>
              <a:buChar char="Ø"/>
            </a:pPr>
            <a:endParaRPr lang="ru-RU" sz="2000" dirty="0">
              <a:solidFill>
                <a:schemeClr val="bg2">
                  <a:lumMod val="25000"/>
                </a:schemeClr>
              </a:solidFill>
              <a:latin typeface="Century Gothic" panose="020B0502020202020204" pitchFamily="34" charset="0"/>
            </a:endParaRPr>
          </a:p>
          <a:p>
            <a:pPr marL="342900" lvl="0" indent="-342900">
              <a:buClr>
                <a:schemeClr val="accent2">
                  <a:lumMod val="75000"/>
                </a:schemeClr>
              </a:buClr>
              <a:buSzPct val="150000"/>
              <a:buFont typeface="Wingdings" pitchFamily="2" charset="2"/>
              <a:buChar char="Ø"/>
            </a:pPr>
            <a:r>
              <a:rPr lang="ru-RU" sz="2000" dirty="0" smtClean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КОГПОБУ </a:t>
            </a:r>
            <a:r>
              <a:rPr lang="ru-RU" sz="2000" dirty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«Вятский автомобильно-промышленный колледж</a:t>
            </a:r>
            <a:r>
              <a:rPr lang="ru-RU" sz="2000" dirty="0" smtClean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». </a:t>
            </a:r>
            <a:endParaRPr lang="ru-RU" sz="2000" dirty="0">
              <a:solidFill>
                <a:schemeClr val="bg2">
                  <a:lumMod val="25000"/>
                </a:schemeClr>
              </a:solidFill>
              <a:latin typeface="Century Gothic" panose="020B0502020202020204" pitchFamily="34" charset="0"/>
            </a:endParaRPr>
          </a:p>
          <a:p>
            <a:pPr lvl="0"/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772510" y="1388265"/>
            <a:ext cx="1105162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Региональный чемпионат проводится на распределенных площадках (Модель 2).</a:t>
            </a:r>
          </a:p>
        </p:txBody>
      </p:sp>
    </p:spTree>
    <p:extLst>
      <p:ext uri="{BB962C8B-B14F-4D97-AF65-F5344CB8AC3E}">
        <p14:creationId xmlns:p14="http://schemas.microsoft.com/office/powerpoint/2010/main" val="2162263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A66801DB-EFD5-6C4E-B32D-274E6DB43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>
              <a:lnSpc>
                <a:spcPts val="3200"/>
              </a:lnSpc>
            </a:pPr>
            <a:r>
              <a:rPr lang="ru-RU" sz="3200" b="1" dirty="0">
                <a:solidFill>
                  <a:schemeClr val="accent2"/>
                </a:solidFill>
                <a:latin typeface="Century Gothic" panose="020B0502020202020204" pitchFamily="34" charset="0"/>
              </a:rPr>
              <a:t>Алгоритм реализации региональной практики</a:t>
            </a:r>
            <a:r>
              <a:rPr lang="ru-RU" sz="4400" b="1" dirty="0">
                <a:latin typeface="Century Gothic" panose="020B0502020202020204" pitchFamily="34" charset="0"/>
              </a:rPr>
              <a:t/>
            </a:r>
            <a:br>
              <a:rPr lang="ru-RU" sz="4400" b="1" dirty="0">
                <a:latin typeface="Century Gothic" panose="020B0502020202020204" pitchFamily="34" charset="0"/>
              </a:rPr>
            </a:br>
            <a:endParaRPr lang="ru-RU" dirty="0"/>
          </a:p>
        </p:txBody>
      </p:sp>
      <p:sp>
        <p:nvSpPr>
          <p:cNvPr id="6" name="Прямоугольник 5">
            <a:extLst>
              <a:ext uri="{FF2B5EF4-FFF2-40B4-BE49-F238E27FC236}">
                <a16:creationId xmlns="" xmlns:a16="http://schemas.microsoft.com/office/drawing/2014/main" id="{F7ED98DC-0A34-4ADB-B06E-552A041AFBAD}"/>
              </a:ext>
            </a:extLst>
          </p:cNvPr>
          <p:cNvSpPr/>
          <p:nvPr/>
        </p:nvSpPr>
        <p:spPr>
          <a:xfrm flipH="1">
            <a:off x="0" y="0"/>
            <a:ext cx="227013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08832193-B036-4F46-BEE9-B3120F1BE346}"/>
              </a:ext>
            </a:extLst>
          </p:cNvPr>
          <p:cNvSpPr txBox="1"/>
          <p:nvPr/>
        </p:nvSpPr>
        <p:spPr>
          <a:xfrm>
            <a:off x="398463" y="825923"/>
            <a:ext cx="11244263" cy="615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ru-RU" b="1" dirty="0" smtClean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Подготовительный этап:</a:t>
            </a:r>
          </a:p>
          <a:p>
            <a:pPr marL="285750" indent="-285750">
              <a:buClr>
                <a:schemeClr val="accent1">
                  <a:lumMod val="75000"/>
                </a:schemeClr>
              </a:buClr>
              <a:buFont typeface="Wingdings" pitchFamily="2" charset="2"/>
              <a:buChar char="Ø"/>
            </a:pPr>
            <a:r>
              <a:rPr lang="ru-RU" sz="1600" dirty="0" smtClean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составление Паспорта проведения регионального чемпионата;</a:t>
            </a:r>
          </a:p>
          <a:p>
            <a:pPr marL="285750" indent="-285750">
              <a:buClr>
                <a:schemeClr val="accent1">
                  <a:lumMod val="75000"/>
                </a:schemeClr>
              </a:buClr>
              <a:buFont typeface="Wingdings" pitchFamily="2" charset="2"/>
              <a:buChar char="Ø"/>
            </a:pPr>
            <a:r>
              <a:rPr lang="ru-RU" sz="1600" dirty="0" smtClean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обеспечение направления конкурсных заданий РЧ в образовательные организации, общества инвалидов и направляет на согласование конкурсные задания в НЦ;</a:t>
            </a:r>
          </a:p>
          <a:p>
            <a:pPr marL="285750" indent="-285750">
              <a:buClr>
                <a:schemeClr val="accent1">
                  <a:lumMod val="75000"/>
                </a:schemeClr>
              </a:buClr>
              <a:buFont typeface="Wingdings" pitchFamily="2" charset="2"/>
              <a:buChar char="Ø"/>
            </a:pPr>
            <a:r>
              <a:rPr lang="ru-RU" sz="1600" dirty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о</a:t>
            </a:r>
            <a:r>
              <a:rPr lang="ru-RU" sz="1600" dirty="0" smtClean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тбор и утверждение главных экспертов по компетенциям, в </a:t>
            </a:r>
            <a:r>
              <a:rPr lang="ru-RU" sz="1600" dirty="0" err="1" smtClean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соотвествиие</a:t>
            </a:r>
            <a:r>
              <a:rPr lang="ru-RU" sz="1600" dirty="0" smtClean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 </a:t>
            </a:r>
            <a:r>
              <a:rPr lang="ru-RU" sz="1600" dirty="0" smtClean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с Положением об экспертах конкурсов «</a:t>
            </a:r>
            <a:r>
              <a:rPr lang="ru-RU" sz="1600" dirty="0" err="1" smtClean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Абилимпикс</a:t>
            </a:r>
            <a:r>
              <a:rPr lang="ru-RU" sz="1600" dirty="0" smtClean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»;</a:t>
            </a:r>
          </a:p>
          <a:p>
            <a:pPr marL="285750" indent="-285750">
              <a:buClr>
                <a:schemeClr val="accent1">
                  <a:lumMod val="75000"/>
                </a:schemeClr>
              </a:buClr>
              <a:buFont typeface="Wingdings" pitchFamily="2" charset="2"/>
              <a:buChar char="Ø"/>
            </a:pPr>
            <a:r>
              <a:rPr lang="ru-RU" sz="1600" dirty="0" smtClean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информирование о начале приема заявок от участников на интернет странице Национального центра и Регионального центра;</a:t>
            </a:r>
          </a:p>
          <a:p>
            <a:pPr marL="285750" indent="-285750">
              <a:buClr>
                <a:schemeClr val="accent1">
                  <a:lumMod val="75000"/>
                </a:schemeClr>
              </a:buClr>
              <a:buFont typeface="Wingdings" pitchFamily="2" charset="2"/>
              <a:buChar char="Ø"/>
            </a:pPr>
            <a:r>
              <a:rPr lang="ru-RU" sz="1600" dirty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о</a:t>
            </a:r>
            <a:r>
              <a:rPr lang="ru-RU" sz="1600" dirty="0" smtClean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пределение экспертов регионального чемпионата;</a:t>
            </a:r>
          </a:p>
          <a:p>
            <a:pPr marL="285750" indent="-285750">
              <a:buClr>
                <a:schemeClr val="accent1">
                  <a:lumMod val="75000"/>
                </a:schemeClr>
              </a:buClr>
              <a:buFont typeface="Wingdings" pitchFamily="2" charset="2"/>
              <a:buChar char="Ø"/>
            </a:pPr>
            <a:r>
              <a:rPr lang="ru-RU" sz="1600" dirty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р</a:t>
            </a:r>
            <a:r>
              <a:rPr lang="ru-RU" sz="1600" dirty="0" smtClean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азмещение не сайте ЦРД конкурсные задания по компетенциям;</a:t>
            </a:r>
          </a:p>
          <a:p>
            <a:pPr marL="285750" indent="-285750">
              <a:buClr>
                <a:schemeClr val="accent1">
                  <a:lumMod val="75000"/>
                </a:schemeClr>
              </a:buClr>
              <a:buFont typeface="Wingdings" pitchFamily="2" charset="2"/>
              <a:buChar char="Ø"/>
            </a:pPr>
            <a:r>
              <a:rPr lang="ru-RU" sz="1600" dirty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о</a:t>
            </a:r>
            <a:r>
              <a:rPr lang="ru-RU" sz="1600" dirty="0" smtClean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формление площадок для соревнований, закупка расходных материалов, атрибутики и т.д.</a:t>
            </a:r>
          </a:p>
          <a:p>
            <a:pPr marL="285750" indent="-285750">
              <a:buClr>
                <a:schemeClr val="accent1">
                  <a:lumMod val="75000"/>
                </a:schemeClr>
              </a:buClr>
              <a:buFont typeface="Wingdings" pitchFamily="2" charset="2"/>
              <a:buChar char="Ø"/>
            </a:pPr>
            <a:r>
              <a:rPr lang="ru-RU" sz="1600" dirty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о</a:t>
            </a:r>
            <a:r>
              <a:rPr lang="ru-RU" sz="1600" dirty="0" smtClean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рганизация и проведение курсов  по обучению региональных экспертов.</a:t>
            </a:r>
          </a:p>
          <a:p>
            <a:pPr marL="285750" indent="-285750">
              <a:buFont typeface="Wingdings" pitchFamily="2" charset="2"/>
              <a:buChar char="Ø"/>
            </a:pPr>
            <a:endParaRPr lang="ru-RU" sz="1600" dirty="0" smtClean="0">
              <a:solidFill>
                <a:schemeClr val="bg2">
                  <a:lumMod val="25000"/>
                </a:schemeClr>
              </a:solidFill>
              <a:latin typeface="Century Gothic" panose="020B0502020202020204" pitchFamily="34" charset="0"/>
            </a:endParaRPr>
          </a:p>
          <a:p>
            <a:r>
              <a:rPr lang="ru-RU" b="1" dirty="0" smtClean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2. Основная часть:</a:t>
            </a:r>
          </a:p>
          <a:p>
            <a:pPr marL="285750" indent="-285750">
              <a:buClr>
                <a:schemeClr val="accent1">
                  <a:lumMod val="75000"/>
                </a:schemeClr>
              </a:buClr>
              <a:buFont typeface="Wingdings" pitchFamily="2" charset="2"/>
              <a:buChar char="Ø"/>
            </a:pPr>
            <a:r>
              <a:rPr lang="ru-RU" sz="1600" dirty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п</a:t>
            </a:r>
            <a:r>
              <a:rPr lang="ru-RU" sz="1600" dirty="0" smtClean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роведение соревнований, согласно составленного Графика проведения соревнований по компетенциям;</a:t>
            </a:r>
          </a:p>
          <a:p>
            <a:pPr marL="285750" indent="-285750">
              <a:buClr>
                <a:schemeClr val="accent1">
                  <a:lumMod val="75000"/>
                </a:schemeClr>
              </a:buClr>
              <a:buFont typeface="Wingdings" pitchFamily="2" charset="2"/>
              <a:buChar char="Ø"/>
            </a:pPr>
            <a:r>
              <a:rPr lang="ru-RU" sz="1600" dirty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п</a:t>
            </a:r>
            <a:r>
              <a:rPr lang="ru-RU" sz="1600" dirty="0" smtClean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роведение деловой программы для всех участников Регионального чемпионата (круглый стол, Ярмарка вакансий, мастер-классы, выставки, профессиональные пробы, встречи с работодателями и т.д.;</a:t>
            </a:r>
          </a:p>
          <a:p>
            <a:pPr marL="285750" indent="-285750">
              <a:buClr>
                <a:schemeClr val="accent1">
                  <a:lumMod val="75000"/>
                </a:schemeClr>
              </a:buClr>
              <a:buFont typeface="Wingdings" pitchFamily="2" charset="2"/>
              <a:buChar char="Ø"/>
            </a:pPr>
            <a:r>
              <a:rPr lang="ru-RU" sz="1600" dirty="0" smtClean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проведение церемоний открытия и закрытия регионального чемпионата «</a:t>
            </a:r>
            <a:r>
              <a:rPr lang="ru-RU" sz="1600" dirty="0" err="1" smtClean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Абилимпикс</a:t>
            </a:r>
            <a:r>
              <a:rPr lang="ru-RU" sz="1600" dirty="0" smtClean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».</a:t>
            </a:r>
          </a:p>
          <a:p>
            <a:pPr marL="285750" indent="-285750">
              <a:buFont typeface="Wingdings" pitchFamily="2" charset="2"/>
              <a:buChar char="Ø"/>
            </a:pPr>
            <a:endParaRPr lang="ru-RU" sz="1600" dirty="0" smtClean="0">
              <a:solidFill>
                <a:schemeClr val="bg2">
                  <a:lumMod val="25000"/>
                </a:schemeClr>
              </a:solidFill>
              <a:latin typeface="Century Gothic" panose="020B0502020202020204" pitchFamily="34" charset="0"/>
            </a:endParaRPr>
          </a:p>
          <a:p>
            <a:r>
              <a:rPr lang="ru-RU" sz="1600" b="1" dirty="0" smtClean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3</a:t>
            </a:r>
            <a:r>
              <a:rPr lang="ru-RU" b="1" dirty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. Участие в национальном чемпионате «</a:t>
            </a:r>
            <a:r>
              <a:rPr lang="ru-RU" b="1" dirty="0" err="1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Абилимпикс</a:t>
            </a:r>
            <a:r>
              <a:rPr lang="ru-RU" b="1" dirty="0" smtClean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».</a:t>
            </a:r>
            <a:endParaRPr lang="ru-RU" b="1" dirty="0">
              <a:solidFill>
                <a:schemeClr val="bg2">
                  <a:lumMod val="25000"/>
                </a:schemeClr>
              </a:solidFill>
              <a:latin typeface="Century Gothic" panose="020B0502020202020204" pitchFamily="34" charset="0"/>
            </a:endParaRPr>
          </a:p>
          <a:p>
            <a:endParaRPr lang="ru-RU" dirty="0">
              <a:solidFill>
                <a:schemeClr val="bg2">
                  <a:lumMod val="25000"/>
                </a:schemeClr>
              </a:solidFill>
              <a:latin typeface="Century Gothic" panose="020B0502020202020204" pitchFamily="34" charset="0"/>
            </a:endParaRPr>
          </a:p>
          <a:p>
            <a:endParaRPr lang="ru-RU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5234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A66801DB-EFD5-6C4E-B32D-274E6DB43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>
              <a:lnSpc>
                <a:spcPts val="3200"/>
              </a:lnSpc>
            </a:pPr>
            <a:r>
              <a:rPr lang="ru-RU" sz="3200" b="1" dirty="0" err="1" smtClean="0">
                <a:solidFill>
                  <a:schemeClr val="accent2"/>
                </a:solidFill>
                <a:latin typeface="Century Gothic" panose="020B0502020202020204" pitchFamily="34" charset="0"/>
              </a:rPr>
              <a:t>Профориентационные</a:t>
            </a:r>
            <a:r>
              <a:rPr lang="ru-RU" sz="3200" b="1" dirty="0" smtClean="0">
                <a:solidFill>
                  <a:schemeClr val="accent2"/>
                </a:solidFill>
                <a:latin typeface="Century Gothic" panose="020B0502020202020204" pitchFamily="34" charset="0"/>
              </a:rPr>
              <a:t> мероприятия в рамках регионального чемпионата</a:t>
            </a:r>
            <a:r>
              <a:rPr lang="ru-RU" sz="4400" b="1" dirty="0">
                <a:latin typeface="Century Gothic" panose="020B0502020202020204" pitchFamily="34" charset="0"/>
              </a:rPr>
              <a:t/>
            </a:r>
            <a:br>
              <a:rPr lang="ru-RU" sz="4400" b="1" dirty="0">
                <a:latin typeface="Century Gothic" panose="020B0502020202020204" pitchFamily="34" charset="0"/>
              </a:rPr>
            </a:br>
            <a:endParaRPr lang="ru-RU" dirty="0"/>
          </a:p>
        </p:txBody>
      </p:sp>
      <p:sp>
        <p:nvSpPr>
          <p:cNvPr id="6" name="Прямоугольник 5">
            <a:extLst>
              <a:ext uri="{FF2B5EF4-FFF2-40B4-BE49-F238E27FC236}">
                <a16:creationId xmlns="" xmlns:a16="http://schemas.microsoft.com/office/drawing/2014/main" id="{3D220D48-FDB9-4E76-8194-9B0A26F2DC2C}"/>
              </a:ext>
            </a:extLst>
          </p:cNvPr>
          <p:cNvSpPr/>
          <p:nvPr/>
        </p:nvSpPr>
        <p:spPr>
          <a:xfrm flipH="1">
            <a:off x="0" y="0"/>
            <a:ext cx="227013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4222C57D-63AB-B63F-D65F-E27967970941}"/>
              </a:ext>
            </a:extLst>
          </p:cNvPr>
          <p:cNvSpPr txBox="1"/>
          <p:nvPr/>
        </p:nvSpPr>
        <p:spPr>
          <a:xfrm>
            <a:off x="630621" y="1348800"/>
            <a:ext cx="11051627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36575" indent="-536575">
              <a:buClr>
                <a:schemeClr val="accent2">
                  <a:lumMod val="75000"/>
                </a:schemeClr>
              </a:buClr>
              <a:buSzPct val="150000"/>
              <a:buFont typeface="Century Gothic" pitchFamily="34" charset="0"/>
              <a:buChar char="►"/>
            </a:pPr>
            <a:r>
              <a:rPr lang="ru-RU" b="1" dirty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мастер-классы для людей из числа лиц с ограниченными возможностями здоровья и инвалидностью, с целью знакомства школьников с </a:t>
            </a:r>
            <a:r>
              <a:rPr lang="ru-RU" b="1" dirty="0" smtClean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профессиями</a:t>
            </a:r>
            <a:r>
              <a:rPr lang="ru-RU" dirty="0" smtClean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:</a:t>
            </a:r>
            <a:r>
              <a:rPr lang="ru-RU" sz="1600" dirty="0" smtClean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 </a:t>
            </a:r>
            <a:r>
              <a:rPr lang="ru-RU" sz="1600" dirty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Оригами, Вышивка из ленты, Брошь из ленты, Ткацкое дело, Работа с полимерной глиной и жидким фарфором, </a:t>
            </a:r>
            <a:r>
              <a:rPr lang="ru-RU" sz="1600" dirty="0" err="1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Кукарское</a:t>
            </a:r>
            <a:r>
              <a:rPr lang="ru-RU" sz="1600" dirty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 кружево, Ниточные салфетки, Экспертиза качества продуктов, </a:t>
            </a:r>
            <a:r>
              <a:rPr lang="ru-RU" sz="1600" dirty="0" err="1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Карвинг</a:t>
            </a:r>
            <a:r>
              <a:rPr lang="ru-RU" sz="1600" dirty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 из овощей и фруктов, Конфетные букетов, Печенье – смайлики, Вышивка </a:t>
            </a:r>
            <a:r>
              <a:rPr lang="ru-RU" sz="1600" dirty="0" err="1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борджелла</a:t>
            </a:r>
            <a:r>
              <a:rPr lang="ru-RU" sz="1600" dirty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, Рисование на воде, Роспись по </a:t>
            </a:r>
            <a:r>
              <a:rPr lang="ru-RU" sz="1600" dirty="0" smtClean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пряникам;</a:t>
            </a:r>
            <a:endParaRPr lang="ru-RU" sz="1600" dirty="0">
              <a:solidFill>
                <a:schemeClr val="bg2">
                  <a:lumMod val="25000"/>
                </a:schemeClr>
              </a:solidFill>
              <a:latin typeface="Century Gothic" panose="020B0502020202020204" pitchFamily="34" charset="0"/>
            </a:endParaRPr>
          </a:p>
          <a:p>
            <a:pPr marL="536575" lvl="0" indent="-536575">
              <a:buClr>
                <a:schemeClr val="accent2">
                  <a:lumMod val="75000"/>
                </a:schemeClr>
              </a:buClr>
              <a:buSzPct val="150000"/>
              <a:buFont typeface="Century Gothic" pitchFamily="34" charset="0"/>
              <a:buChar char="►"/>
            </a:pPr>
            <a:endParaRPr lang="ru-RU" sz="1600" dirty="0">
              <a:solidFill>
                <a:schemeClr val="bg2">
                  <a:lumMod val="25000"/>
                </a:schemeClr>
              </a:solidFill>
              <a:latin typeface="Century Gothic" panose="020B0502020202020204" pitchFamily="34" charset="0"/>
            </a:endParaRPr>
          </a:p>
          <a:p>
            <a:pPr marL="536575" lvl="0" indent="-536575">
              <a:buClr>
                <a:schemeClr val="accent2">
                  <a:lumMod val="75000"/>
                </a:schemeClr>
              </a:buClr>
              <a:buSzPct val="150000"/>
              <a:buFont typeface="Century Gothic" pitchFamily="34" charset="0"/>
              <a:buChar char="►"/>
            </a:pPr>
            <a:r>
              <a:rPr lang="ru-RU" b="1" dirty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экскурсии  для школьников в профессиональные образовательные </a:t>
            </a:r>
            <a:r>
              <a:rPr lang="ru-RU" b="1" dirty="0" smtClean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организации, с целью знакомства с </a:t>
            </a:r>
            <a:r>
              <a:rPr lang="ru-RU" b="1" dirty="0" smtClean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профессиями;</a:t>
            </a:r>
            <a:endParaRPr lang="ru-RU" b="1" dirty="0">
              <a:solidFill>
                <a:schemeClr val="bg2">
                  <a:lumMod val="25000"/>
                </a:schemeClr>
              </a:solidFill>
              <a:latin typeface="Century Gothic" panose="020B0502020202020204" pitchFamily="34" charset="0"/>
            </a:endParaRPr>
          </a:p>
          <a:p>
            <a:pPr marL="536575" lvl="0" indent="-536575">
              <a:buClr>
                <a:schemeClr val="accent2">
                  <a:lumMod val="75000"/>
                </a:schemeClr>
              </a:buClr>
              <a:buSzPct val="150000"/>
              <a:buFont typeface="Century Gothic" pitchFamily="34" charset="0"/>
              <a:buChar char="►"/>
            </a:pPr>
            <a:endParaRPr lang="ru-RU" sz="1600" dirty="0">
              <a:solidFill>
                <a:schemeClr val="bg2">
                  <a:lumMod val="25000"/>
                </a:schemeClr>
              </a:solidFill>
              <a:latin typeface="Century Gothic" panose="020B0502020202020204" pitchFamily="34" charset="0"/>
            </a:endParaRPr>
          </a:p>
          <a:p>
            <a:pPr marL="536575" lvl="0" indent="-536575">
              <a:buClr>
                <a:schemeClr val="accent2">
                  <a:lumMod val="75000"/>
                </a:schemeClr>
              </a:buClr>
              <a:buSzPct val="150000"/>
              <a:buFont typeface="Century Gothic" pitchFamily="34" charset="0"/>
              <a:buChar char="►"/>
            </a:pPr>
            <a:r>
              <a:rPr lang="ru-RU" b="1" dirty="0" smtClean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выставка  изделий, изготовленных руками лиц с ОВЗ и инвалидностью школ и ПОО Кировской области</a:t>
            </a:r>
            <a:r>
              <a:rPr lang="ru-RU" sz="1600" b="1" dirty="0" smtClean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:</a:t>
            </a:r>
            <a:r>
              <a:rPr lang="ru-RU" sz="1600" dirty="0" smtClean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 игрушки, сумки, поделки, салфетки, одежда и </a:t>
            </a:r>
            <a:r>
              <a:rPr lang="ru-RU" sz="1600" dirty="0" err="1" smtClean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мн.др</a:t>
            </a:r>
            <a:r>
              <a:rPr lang="ru-RU" sz="1600" dirty="0" smtClean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.;</a:t>
            </a:r>
            <a:endParaRPr lang="ru-RU" sz="1600" dirty="0" smtClean="0">
              <a:solidFill>
                <a:schemeClr val="bg2">
                  <a:lumMod val="25000"/>
                </a:schemeClr>
              </a:solidFill>
              <a:latin typeface="Century Gothic" panose="020B0502020202020204" pitchFamily="34" charset="0"/>
            </a:endParaRPr>
          </a:p>
          <a:p>
            <a:pPr marL="536575" lvl="0" indent="-536575">
              <a:buClr>
                <a:schemeClr val="accent2">
                  <a:lumMod val="75000"/>
                </a:schemeClr>
              </a:buClr>
              <a:buSzPct val="150000"/>
              <a:buFont typeface="Century Gothic" pitchFamily="34" charset="0"/>
              <a:buChar char="►"/>
            </a:pPr>
            <a:endParaRPr lang="ru-RU" sz="1600" b="1" dirty="0" smtClean="0">
              <a:solidFill>
                <a:schemeClr val="bg2">
                  <a:lumMod val="25000"/>
                </a:schemeClr>
              </a:solidFill>
              <a:latin typeface="Century Gothic" panose="020B0502020202020204" pitchFamily="34" charset="0"/>
            </a:endParaRPr>
          </a:p>
          <a:p>
            <a:pPr marL="536575" lvl="0" indent="-536575">
              <a:buClr>
                <a:schemeClr val="accent2">
                  <a:lumMod val="75000"/>
                </a:schemeClr>
              </a:buClr>
              <a:buSzPct val="150000"/>
              <a:buFont typeface="Century Gothic" pitchFamily="34" charset="0"/>
              <a:buChar char="►"/>
            </a:pPr>
            <a:r>
              <a:rPr lang="ru-RU" b="1" dirty="0" err="1" smtClean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профориентационное</a:t>
            </a:r>
            <a:r>
              <a:rPr lang="ru-RU" b="1" dirty="0" smtClean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 </a:t>
            </a:r>
            <a:r>
              <a:rPr lang="ru-RU" b="1" dirty="0" smtClean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информирование о ситуации на рынке труда, востребованных </a:t>
            </a:r>
            <a:r>
              <a:rPr lang="ru-RU" b="1" dirty="0" smtClean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профессиях;</a:t>
            </a:r>
            <a:endParaRPr lang="ru-RU" b="1" dirty="0" smtClean="0">
              <a:solidFill>
                <a:schemeClr val="bg2">
                  <a:lumMod val="25000"/>
                </a:schemeClr>
              </a:solidFill>
              <a:latin typeface="Century Gothic" panose="020B0502020202020204" pitchFamily="34" charset="0"/>
            </a:endParaRPr>
          </a:p>
          <a:p>
            <a:pPr marL="536575" lvl="0" indent="-536575">
              <a:buClr>
                <a:schemeClr val="accent2">
                  <a:lumMod val="75000"/>
                </a:schemeClr>
              </a:buClr>
              <a:buSzPct val="150000"/>
              <a:buFont typeface="Century Gothic" pitchFamily="34" charset="0"/>
              <a:buChar char="►"/>
            </a:pPr>
            <a:endParaRPr lang="ru-RU" sz="1600" b="1" dirty="0" smtClean="0">
              <a:solidFill>
                <a:schemeClr val="bg2">
                  <a:lumMod val="25000"/>
                </a:schemeClr>
              </a:solidFill>
              <a:latin typeface="Century Gothic" panose="020B0502020202020204" pitchFamily="34" charset="0"/>
            </a:endParaRPr>
          </a:p>
          <a:p>
            <a:pPr marL="536575" lvl="0" indent="-536575">
              <a:buClr>
                <a:schemeClr val="accent2">
                  <a:lumMod val="75000"/>
                </a:schemeClr>
              </a:buClr>
              <a:buSzPct val="150000"/>
              <a:buFont typeface="Century Gothic" pitchFamily="34" charset="0"/>
              <a:buChar char="►"/>
            </a:pPr>
            <a:r>
              <a:rPr lang="ru-RU" b="1" dirty="0" err="1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п</a:t>
            </a:r>
            <a:r>
              <a:rPr lang="ru-RU" b="1" dirty="0" err="1" smtClean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рофориентационное</a:t>
            </a:r>
            <a:r>
              <a:rPr lang="ru-RU" b="1" dirty="0" smtClean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 </a:t>
            </a:r>
            <a:r>
              <a:rPr lang="ru-RU" b="1" dirty="0" smtClean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тестирование с целью оказания помощи в профессиональном самоопределении и выборе учебного заведения</a:t>
            </a:r>
            <a:endParaRPr lang="ru-RU" b="1" dirty="0">
              <a:solidFill>
                <a:srgbClr val="FF0000"/>
              </a:solidFill>
              <a:latin typeface="Century Gothic" panose="020B0502020202020204" pitchFamily="34" charset="0"/>
            </a:endParaRPr>
          </a:p>
          <a:p>
            <a:pPr lvl="0"/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644173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A66801DB-EFD5-6C4E-B32D-274E6DB43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>
              <a:lnSpc>
                <a:spcPts val="3200"/>
              </a:lnSpc>
            </a:pPr>
            <a:r>
              <a:rPr lang="ru-RU" dirty="0" smtClean="0">
                <a:solidFill>
                  <a:schemeClr val="accent2"/>
                </a:solidFill>
              </a:rPr>
              <a:t>Содействие трудоустройству участников движения «</a:t>
            </a:r>
            <a:r>
              <a:rPr lang="ru-RU" dirty="0" err="1" smtClean="0">
                <a:solidFill>
                  <a:schemeClr val="accent2"/>
                </a:solidFill>
              </a:rPr>
              <a:t>Абилимпикс</a:t>
            </a:r>
            <a:r>
              <a:rPr lang="ru-RU" dirty="0" smtClean="0">
                <a:solidFill>
                  <a:schemeClr val="accent2"/>
                </a:solidFill>
              </a:rPr>
              <a:t>» в рамках регионального чемпионата</a:t>
            </a:r>
            <a:endParaRPr lang="ru-RU" dirty="0">
              <a:solidFill>
                <a:schemeClr val="accent2"/>
              </a:solidFill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="" xmlns:a16="http://schemas.microsoft.com/office/drawing/2014/main" id="{70C1F668-3E6B-4521-9D01-B67AC7995F92}"/>
              </a:ext>
            </a:extLst>
          </p:cNvPr>
          <p:cNvSpPr/>
          <p:nvPr/>
        </p:nvSpPr>
        <p:spPr>
          <a:xfrm flipH="1">
            <a:off x="0" y="0"/>
            <a:ext cx="227013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4204DC8E-C72B-412F-989C-835C0A541E5C}"/>
              </a:ext>
            </a:extLst>
          </p:cNvPr>
          <p:cNvSpPr txBox="1"/>
          <p:nvPr/>
        </p:nvSpPr>
        <p:spPr>
          <a:xfrm>
            <a:off x="583324" y="1524015"/>
            <a:ext cx="1001110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41325" indent="-441325">
              <a:buClr>
                <a:schemeClr val="accent2">
                  <a:lumMod val="75000"/>
                </a:schemeClr>
              </a:buClr>
              <a:buSzPct val="130000"/>
              <a:buFont typeface="Century Gothic" pitchFamily="34" charset="0"/>
              <a:buChar char="►"/>
            </a:pPr>
            <a:r>
              <a:rPr lang="ru-RU" dirty="0" smtClean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организация и проведение круглого стола « Содействие в трудоустройстве» с участием работодателей, Центров занятость населения Кировской области </a:t>
            </a:r>
            <a:r>
              <a:rPr lang="ru-RU" dirty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 </a:t>
            </a:r>
            <a:r>
              <a:rPr lang="ru-RU" dirty="0" smtClean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с участниками движения «</a:t>
            </a:r>
            <a:r>
              <a:rPr lang="ru-RU" dirty="0" err="1" smtClean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Абилимпикс</a:t>
            </a:r>
            <a:r>
              <a:rPr lang="ru-RU" dirty="0" smtClean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»;</a:t>
            </a:r>
          </a:p>
          <a:p>
            <a:pPr marL="441325" indent="-441325">
              <a:buClr>
                <a:schemeClr val="accent2">
                  <a:lumMod val="75000"/>
                </a:schemeClr>
              </a:buClr>
              <a:buSzPct val="130000"/>
              <a:buFont typeface="Century Gothic" pitchFamily="34" charset="0"/>
              <a:buChar char="►"/>
            </a:pPr>
            <a:endParaRPr lang="ru-RU" dirty="0">
              <a:solidFill>
                <a:schemeClr val="bg2">
                  <a:lumMod val="25000"/>
                </a:schemeClr>
              </a:solidFill>
              <a:latin typeface="Century Gothic" panose="020B0502020202020204" pitchFamily="34" charset="0"/>
            </a:endParaRPr>
          </a:p>
          <a:p>
            <a:pPr marL="441325" indent="-441325">
              <a:buClr>
                <a:schemeClr val="accent2">
                  <a:lumMod val="75000"/>
                </a:schemeClr>
              </a:buClr>
              <a:buSzPct val="130000"/>
              <a:buFont typeface="Century Gothic" pitchFamily="34" charset="0"/>
              <a:buChar char="►"/>
            </a:pPr>
            <a:r>
              <a:rPr lang="ru-RU" dirty="0" smtClean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привлечение работодателей в качестве региональных экспертов;</a:t>
            </a:r>
          </a:p>
          <a:p>
            <a:pPr marL="441325" indent="-441325">
              <a:buClr>
                <a:schemeClr val="accent2">
                  <a:lumMod val="75000"/>
                </a:schemeClr>
              </a:buClr>
              <a:buSzPct val="130000"/>
              <a:buFont typeface="Century Gothic" pitchFamily="34" charset="0"/>
              <a:buChar char="►"/>
            </a:pPr>
            <a:endParaRPr lang="ru-RU" dirty="0">
              <a:solidFill>
                <a:schemeClr val="bg2">
                  <a:lumMod val="25000"/>
                </a:schemeClr>
              </a:solidFill>
              <a:latin typeface="Century Gothic" panose="020B0502020202020204" pitchFamily="34" charset="0"/>
            </a:endParaRPr>
          </a:p>
          <a:p>
            <a:pPr marL="441325" indent="-441325">
              <a:buClr>
                <a:schemeClr val="accent2">
                  <a:lumMod val="75000"/>
                </a:schemeClr>
              </a:buClr>
              <a:buSzPct val="130000"/>
              <a:buFont typeface="Century Gothic" pitchFamily="34" charset="0"/>
              <a:buChar char="►"/>
            </a:pPr>
            <a:r>
              <a:rPr lang="ru-RU" dirty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п</a:t>
            </a:r>
            <a:r>
              <a:rPr lang="ru-RU" dirty="0" smtClean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роведение тренингов центрами занятости населения для участников движения «</a:t>
            </a:r>
            <a:r>
              <a:rPr lang="ru-RU" dirty="0" err="1" smtClean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Абилимпикс</a:t>
            </a:r>
            <a:r>
              <a:rPr lang="ru-RU" dirty="0" smtClean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»;</a:t>
            </a:r>
          </a:p>
          <a:p>
            <a:pPr marL="441325" indent="-441325">
              <a:buClr>
                <a:schemeClr val="accent2">
                  <a:lumMod val="75000"/>
                </a:schemeClr>
              </a:buClr>
              <a:buSzPct val="130000"/>
              <a:buFont typeface="Century Gothic" pitchFamily="34" charset="0"/>
              <a:buChar char="►"/>
            </a:pPr>
            <a:endParaRPr lang="ru-RU" dirty="0">
              <a:solidFill>
                <a:schemeClr val="bg2">
                  <a:lumMod val="25000"/>
                </a:schemeClr>
              </a:solidFill>
              <a:latin typeface="Century Gothic" panose="020B0502020202020204" pitchFamily="34" charset="0"/>
            </a:endParaRPr>
          </a:p>
          <a:p>
            <a:pPr marL="441325" indent="-441325">
              <a:buClr>
                <a:schemeClr val="accent2">
                  <a:lumMod val="75000"/>
                </a:schemeClr>
              </a:buClr>
              <a:buSzPct val="130000"/>
              <a:buFont typeface="Century Gothic" pitchFamily="34" charset="0"/>
              <a:buChar char="►"/>
            </a:pPr>
            <a:r>
              <a:rPr lang="ru-RU" dirty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п</a:t>
            </a:r>
            <a:r>
              <a:rPr lang="ru-RU" dirty="0" smtClean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роведение встреч с работодателями и Центрами занятости населения Кировской области;</a:t>
            </a:r>
          </a:p>
          <a:p>
            <a:pPr marL="441325" indent="-441325">
              <a:buClr>
                <a:schemeClr val="accent2">
                  <a:lumMod val="75000"/>
                </a:schemeClr>
              </a:buClr>
              <a:buSzPct val="130000"/>
              <a:buFont typeface="Century Gothic" pitchFamily="34" charset="0"/>
              <a:buChar char="►"/>
            </a:pPr>
            <a:endParaRPr lang="ru-RU" dirty="0">
              <a:solidFill>
                <a:schemeClr val="bg2">
                  <a:lumMod val="25000"/>
                </a:schemeClr>
              </a:solidFill>
              <a:latin typeface="Century Gothic" panose="020B0502020202020204" pitchFamily="34" charset="0"/>
            </a:endParaRPr>
          </a:p>
          <a:p>
            <a:pPr marL="441325" indent="-441325">
              <a:buClr>
                <a:schemeClr val="accent2">
                  <a:lumMod val="75000"/>
                </a:schemeClr>
              </a:buClr>
              <a:buSzPct val="130000"/>
              <a:buFont typeface="Century Gothic" pitchFamily="34" charset="0"/>
              <a:buChar char="►"/>
            </a:pPr>
            <a:r>
              <a:rPr lang="ru-RU" dirty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п</a:t>
            </a:r>
            <a:r>
              <a:rPr lang="ru-RU" dirty="0" smtClean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роведение «Ярмарки вакансий» с привлечением работодателей;</a:t>
            </a:r>
          </a:p>
          <a:p>
            <a:pPr marL="441325" indent="-441325">
              <a:buClr>
                <a:schemeClr val="accent2">
                  <a:lumMod val="75000"/>
                </a:schemeClr>
              </a:buClr>
              <a:buSzPct val="130000"/>
              <a:buFont typeface="Century Gothic" pitchFamily="34" charset="0"/>
              <a:buChar char="►"/>
            </a:pPr>
            <a:endParaRPr lang="ru-RU" dirty="0">
              <a:solidFill>
                <a:schemeClr val="bg2">
                  <a:lumMod val="25000"/>
                </a:schemeClr>
              </a:solidFill>
              <a:latin typeface="Century Gothic" panose="020B0502020202020204" pitchFamily="34" charset="0"/>
            </a:endParaRPr>
          </a:p>
          <a:p>
            <a:pPr marL="441325" indent="-441325">
              <a:buClr>
                <a:schemeClr val="accent2">
                  <a:lumMod val="75000"/>
                </a:schemeClr>
              </a:buClr>
              <a:buSzPct val="130000"/>
              <a:buFont typeface="Century Gothic" pitchFamily="34" charset="0"/>
              <a:buChar char="►"/>
            </a:pPr>
            <a:r>
              <a:rPr lang="ru-RU" dirty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с</a:t>
            </a:r>
            <a:r>
              <a:rPr lang="ru-RU" dirty="0" smtClean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одействие в заключении отложенных  и целевых трудовых договоров со студентами ПОО</a:t>
            </a:r>
            <a:endParaRPr lang="ru-RU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8089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A66801DB-EFD5-6C4E-B32D-274E6DB43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>
              <a:lnSpc>
                <a:spcPts val="3200"/>
              </a:lnSpc>
            </a:pPr>
            <a:r>
              <a:rPr lang="ru-RU" sz="3200" b="1" dirty="0" smtClean="0">
                <a:solidFill>
                  <a:schemeClr val="accent2"/>
                </a:solidFill>
                <a:latin typeface="Century Gothic" panose="020B0502020202020204" pitchFamily="34" charset="0"/>
              </a:rPr>
              <a:t>Результаты эффективности </a:t>
            </a:r>
            <a:r>
              <a:rPr lang="ru-RU" sz="3200" b="1" dirty="0">
                <a:solidFill>
                  <a:schemeClr val="accent2"/>
                </a:solidFill>
                <a:latin typeface="Century Gothic" panose="020B0502020202020204" pitchFamily="34" charset="0"/>
              </a:rPr>
              <a:t>реализации региональной </a:t>
            </a:r>
            <a:r>
              <a:rPr lang="ru-RU" sz="3200" b="1" dirty="0" smtClean="0">
                <a:solidFill>
                  <a:schemeClr val="accent2"/>
                </a:solidFill>
                <a:latin typeface="Century Gothic" panose="020B0502020202020204" pitchFamily="34" charset="0"/>
              </a:rPr>
              <a:t>практики проведения регионального чемпионата</a:t>
            </a:r>
            <a:r>
              <a:rPr lang="ru-RU" sz="4400" b="1" dirty="0">
                <a:solidFill>
                  <a:schemeClr val="accent2"/>
                </a:solidFill>
                <a:latin typeface="Century Gothic" panose="020B0502020202020204" pitchFamily="34" charset="0"/>
              </a:rPr>
              <a:t/>
            </a:r>
            <a:br>
              <a:rPr lang="ru-RU" sz="4400" b="1" dirty="0">
                <a:solidFill>
                  <a:schemeClr val="accent2"/>
                </a:solidFill>
                <a:latin typeface="Century Gothic" panose="020B0502020202020204" pitchFamily="34" charset="0"/>
              </a:rPr>
            </a:br>
            <a:endParaRPr lang="ru-RU" dirty="0">
              <a:solidFill>
                <a:schemeClr val="accent2"/>
              </a:solidFill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="" xmlns:a16="http://schemas.microsoft.com/office/drawing/2014/main" id="{836B753B-E540-4D5B-90C9-3E561D5D5518}"/>
              </a:ext>
            </a:extLst>
          </p:cNvPr>
          <p:cNvSpPr/>
          <p:nvPr/>
        </p:nvSpPr>
        <p:spPr>
          <a:xfrm flipH="1">
            <a:off x="0" y="0"/>
            <a:ext cx="227013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457200" y="1591032"/>
            <a:ext cx="3238500" cy="50475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449263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u-RU" altLang="zh-CN" sz="1600" dirty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В сравнении с 2016 годом, когда проводился первый региональный чемпионат «</a:t>
            </a:r>
            <a:r>
              <a:rPr lang="ru-RU" altLang="zh-CN" sz="1600" dirty="0" err="1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Абилимпикс</a:t>
            </a:r>
            <a:r>
              <a:rPr lang="ru-RU" altLang="zh-CN" sz="1600" dirty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», количество участников увеличилось в 6 раз с 24 до 146 человек,  число компетенций в 4 раза с 4 до 15, число экспертов  в 6 раз   с  12 до 69 человек, число волонтеров в 4  раза с 12 до 50 человек</a:t>
            </a:r>
            <a:r>
              <a:rPr lang="ru-RU" altLang="zh-CN" sz="1600" dirty="0" smtClean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.</a:t>
            </a:r>
          </a:p>
          <a:p>
            <a:pPr indent="449263" fontAlgn="base">
              <a:spcBef>
                <a:spcPct val="0"/>
              </a:spcBef>
              <a:spcAft>
                <a:spcPct val="0"/>
              </a:spcAft>
            </a:pPr>
            <a:r>
              <a:rPr lang="ru-RU" sz="1600" dirty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Самыми популярными, востребованными и массовыми компетенциями в регионе являются: Швея, Столяр строительный, Каменщик,  Повар, Ремонт обуви, Малярное дело.</a:t>
            </a:r>
          </a:p>
          <a:p>
            <a:pPr marL="0" marR="0" lvl="0" indent="449263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ru-RU" altLang="zh-CN" dirty="0">
              <a:solidFill>
                <a:schemeClr val="bg2">
                  <a:lumMod val="25000"/>
                </a:schemeClr>
              </a:solidFill>
              <a:latin typeface="Century Gothic" panose="020B0502020202020204" pitchFamily="34" charset="0"/>
            </a:endParaRPr>
          </a:p>
        </p:txBody>
      </p:sp>
      <p:graphicFrame>
        <p:nvGraphicFramePr>
          <p:cNvPr id="7" name="Диаграмма 6"/>
          <p:cNvGraphicFramePr/>
          <p:nvPr>
            <p:extLst>
              <p:ext uri="{D42A27DB-BD31-4B8C-83A1-F6EECF244321}">
                <p14:modId xmlns:p14="http://schemas.microsoft.com/office/powerpoint/2010/main" val="3228511134"/>
              </p:ext>
            </p:extLst>
          </p:nvPr>
        </p:nvGraphicFramePr>
        <p:xfrm>
          <a:off x="4114800" y="1504950"/>
          <a:ext cx="7086601" cy="4572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87946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A66801DB-EFD5-6C4E-B32D-274E6DB43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>
              <a:lnSpc>
                <a:spcPts val="3200"/>
              </a:lnSpc>
            </a:pPr>
            <a:r>
              <a:rPr lang="ru-RU" sz="3200" b="1" dirty="0" smtClean="0">
                <a:solidFill>
                  <a:schemeClr val="accent2"/>
                </a:solidFill>
                <a:latin typeface="Century Gothic" panose="020B0502020202020204" pitchFamily="34" charset="0"/>
              </a:rPr>
              <a:t>Нозологии участников регионального чемпионата Кировской области</a:t>
            </a:r>
            <a:endParaRPr lang="ru-RU" dirty="0">
              <a:solidFill>
                <a:schemeClr val="accent2"/>
              </a:solidFill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="" xmlns:a16="http://schemas.microsoft.com/office/drawing/2014/main" id="{836B753B-E540-4D5B-90C9-3E561D5D5518}"/>
              </a:ext>
            </a:extLst>
          </p:cNvPr>
          <p:cNvSpPr/>
          <p:nvPr/>
        </p:nvSpPr>
        <p:spPr>
          <a:xfrm flipH="1">
            <a:off x="0" y="0"/>
            <a:ext cx="227013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aphicFrame>
        <p:nvGraphicFramePr>
          <p:cNvPr id="3" name="Таблица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8680031"/>
              </p:ext>
            </p:extLst>
          </p:nvPr>
        </p:nvGraphicFramePr>
        <p:xfrm>
          <a:off x="628649" y="1200154"/>
          <a:ext cx="10758488" cy="49808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805422"/>
                <a:gridCol w="641664"/>
                <a:gridCol w="641664"/>
                <a:gridCol w="641664"/>
                <a:gridCol w="641664"/>
                <a:gridCol w="795721"/>
                <a:gridCol w="795721"/>
                <a:gridCol w="897484"/>
                <a:gridCol w="897484"/>
              </a:tblGrid>
              <a:tr h="259775">
                <a:tc row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Наименование нозологии</a:t>
                      </a:r>
                      <a:endParaRPr lang="ru-RU" sz="1600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 gridSpan="8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600" b="1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Кол-во участников </a:t>
                      </a:r>
                      <a:r>
                        <a:rPr lang="ru-RU" sz="1600" dirty="0">
                          <a:effectLst/>
                        </a:rPr>
                        <a:t> </a:t>
                      </a:r>
                      <a:r>
                        <a:rPr lang="ru-RU" sz="1600" dirty="0" smtClean="0">
                          <a:effectLst/>
                        </a:rPr>
                        <a:t>по годам</a:t>
                      </a:r>
                      <a:endParaRPr lang="ru-RU" sz="1600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</a:tr>
              <a:tr h="535773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2016</a:t>
                      </a:r>
                      <a:endParaRPr lang="ru-RU" sz="16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2017</a:t>
                      </a:r>
                      <a:endParaRPr lang="ru-RU" sz="16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2018</a:t>
                      </a:r>
                      <a:endParaRPr lang="ru-RU" sz="16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2019</a:t>
                      </a:r>
                      <a:endParaRPr lang="ru-RU" sz="16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2020</a:t>
                      </a:r>
                      <a:endParaRPr lang="ru-RU" sz="16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2021</a:t>
                      </a:r>
                      <a:endParaRPr lang="ru-RU" sz="16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2022</a:t>
                      </a:r>
                      <a:endParaRPr lang="ru-RU" sz="16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2023</a:t>
                      </a:r>
                      <a:endParaRPr lang="ru-RU" sz="16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25977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с нарушением зрения</a:t>
                      </a:r>
                      <a:endParaRPr lang="ru-RU" sz="1600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 </a:t>
                      </a:r>
                      <a:endParaRPr lang="ru-RU" sz="1600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 </a:t>
                      </a:r>
                      <a:endParaRPr lang="ru-RU" sz="16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 </a:t>
                      </a:r>
                      <a:endParaRPr lang="ru-RU" sz="16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 </a:t>
                      </a:r>
                      <a:endParaRPr lang="ru-RU" sz="16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1</a:t>
                      </a:r>
                      <a:endParaRPr lang="ru-RU" sz="16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 </a:t>
                      </a:r>
                      <a:endParaRPr lang="ru-RU" sz="16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 </a:t>
                      </a:r>
                      <a:endParaRPr lang="ru-RU" sz="16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 </a:t>
                      </a:r>
                      <a:endParaRPr lang="ru-RU" sz="16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25977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с нарушением слуха</a:t>
                      </a:r>
                      <a:endParaRPr lang="ru-RU" sz="16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10</a:t>
                      </a:r>
                      <a:endParaRPr lang="ru-RU" sz="1600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5</a:t>
                      </a:r>
                      <a:endParaRPr lang="ru-RU" sz="1600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13</a:t>
                      </a:r>
                      <a:endParaRPr lang="ru-RU" sz="16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9</a:t>
                      </a:r>
                      <a:endParaRPr lang="ru-RU" sz="16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15</a:t>
                      </a:r>
                      <a:endParaRPr lang="ru-RU" sz="16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11</a:t>
                      </a:r>
                      <a:endParaRPr lang="ru-RU" sz="16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12</a:t>
                      </a:r>
                      <a:endParaRPr lang="ru-RU" sz="16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21</a:t>
                      </a:r>
                      <a:endParaRPr lang="ru-RU" sz="16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25977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интеллектуальные нарушения (ОПР)</a:t>
                      </a:r>
                      <a:endParaRPr lang="ru-RU" sz="16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 </a:t>
                      </a:r>
                      <a:endParaRPr lang="ru-RU" sz="16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 </a:t>
                      </a:r>
                      <a:endParaRPr lang="ru-RU" sz="1600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 </a:t>
                      </a:r>
                      <a:endParaRPr lang="ru-RU" sz="1600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1</a:t>
                      </a:r>
                      <a:endParaRPr lang="ru-RU" sz="16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 </a:t>
                      </a:r>
                      <a:endParaRPr lang="ru-RU" sz="16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1</a:t>
                      </a:r>
                      <a:endParaRPr lang="ru-RU" sz="16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3</a:t>
                      </a:r>
                      <a:endParaRPr lang="ru-RU" sz="16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1</a:t>
                      </a:r>
                      <a:endParaRPr lang="ru-RU" sz="16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53577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интеллектуальные нарушения (расстройство аутистического спектра)</a:t>
                      </a:r>
                      <a:endParaRPr lang="ru-RU" sz="16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 </a:t>
                      </a:r>
                      <a:endParaRPr lang="ru-RU" sz="16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1</a:t>
                      </a:r>
                      <a:endParaRPr lang="ru-RU" sz="16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 </a:t>
                      </a:r>
                      <a:endParaRPr lang="ru-RU" sz="1600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 </a:t>
                      </a:r>
                      <a:endParaRPr lang="ru-RU" sz="1600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 </a:t>
                      </a:r>
                      <a:endParaRPr lang="ru-RU" sz="16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1</a:t>
                      </a:r>
                      <a:endParaRPr lang="ru-RU" sz="16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1</a:t>
                      </a:r>
                      <a:endParaRPr lang="ru-RU" sz="16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1</a:t>
                      </a:r>
                      <a:endParaRPr lang="ru-RU" sz="16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25977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соматические нарушения</a:t>
                      </a:r>
                      <a:endParaRPr lang="ru-RU" sz="16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5</a:t>
                      </a:r>
                      <a:endParaRPr lang="ru-RU" sz="16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2</a:t>
                      </a:r>
                      <a:endParaRPr lang="ru-RU" sz="16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9</a:t>
                      </a:r>
                      <a:endParaRPr lang="ru-RU" sz="16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10</a:t>
                      </a:r>
                      <a:endParaRPr lang="ru-RU" sz="1600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5</a:t>
                      </a:r>
                      <a:endParaRPr lang="ru-RU" sz="1600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11</a:t>
                      </a:r>
                      <a:endParaRPr lang="ru-RU" sz="16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11</a:t>
                      </a:r>
                      <a:endParaRPr lang="ru-RU" sz="16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8</a:t>
                      </a:r>
                      <a:endParaRPr lang="ru-RU" sz="16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25977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слабослышащие</a:t>
                      </a:r>
                      <a:endParaRPr lang="ru-RU" sz="16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 </a:t>
                      </a:r>
                      <a:endParaRPr lang="ru-RU" sz="16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 </a:t>
                      </a:r>
                      <a:endParaRPr lang="ru-RU" sz="16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4</a:t>
                      </a:r>
                      <a:endParaRPr lang="ru-RU" sz="16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4</a:t>
                      </a:r>
                      <a:endParaRPr lang="ru-RU" sz="16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4</a:t>
                      </a:r>
                      <a:endParaRPr lang="ru-RU" sz="1600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4</a:t>
                      </a:r>
                      <a:endParaRPr lang="ru-RU" sz="16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4</a:t>
                      </a:r>
                      <a:endParaRPr lang="ru-RU" sz="16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6</a:t>
                      </a:r>
                      <a:endParaRPr lang="ru-RU" sz="16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25977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слабовидящие</a:t>
                      </a:r>
                      <a:endParaRPr lang="ru-RU" sz="16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 </a:t>
                      </a:r>
                      <a:endParaRPr lang="ru-RU" sz="16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 </a:t>
                      </a:r>
                      <a:endParaRPr lang="ru-RU" sz="16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3</a:t>
                      </a:r>
                      <a:endParaRPr lang="ru-RU" sz="16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1</a:t>
                      </a:r>
                      <a:endParaRPr lang="ru-RU" sz="16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4</a:t>
                      </a:r>
                      <a:endParaRPr lang="ru-RU" sz="1600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1</a:t>
                      </a:r>
                      <a:endParaRPr lang="ru-RU" sz="1600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1</a:t>
                      </a:r>
                      <a:endParaRPr lang="ru-RU" sz="16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2</a:t>
                      </a:r>
                      <a:endParaRPr lang="ru-RU" sz="16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25977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с нарушениями ОДА (мобильные)</a:t>
                      </a:r>
                      <a:endParaRPr lang="ru-RU" sz="16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 </a:t>
                      </a:r>
                      <a:endParaRPr lang="ru-RU" sz="16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1</a:t>
                      </a:r>
                      <a:endParaRPr lang="ru-RU" sz="16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5</a:t>
                      </a:r>
                      <a:endParaRPr lang="ru-RU" sz="16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12</a:t>
                      </a:r>
                      <a:endParaRPr lang="ru-RU" sz="16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7</a:t>
                      </a:r>
                      <a:endParaRPr lang="ru-RU" sz="16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11</a:t>
                      </a:r>
                      <a:endParaRPr lang="ru-RU" sz="1600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10</a:t>
                      </a:r>
                      <a:endParaRPr lang="ru-RU" sz="16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4</a:t>
                      </a:r>
                      <a:endParaRPr lang="ru-RU" sz="16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53577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с нарушениями ОДА (на кресле-коляске)</a:t>
                      </a:r>
                      <a:endParaRPr lang="ru-RU" sz="16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 </a:t>
                      </a:r>
                      <a:endParaRPr lang="ru-RU" sz="16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 </a:t>
                      </a:r>
                      <a:endParaRPr lang="ru-RU" sz="16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 </a:t>
                      </a:r>
                      <a:endParaRPr lang="ru-RU" sz="16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 </a:t>
                      </a:r>
                      <a:endParaRPr lang="ru-RU" sz="16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 </a:t>
                      </a:r>
                      <a:endParaRPr lang="ru-RU" sz="16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 </a:t>
                      </a:r>
                      <a:endParaRPr lang="ru-RU" sz="16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2</a:t>
                      </a:r>
                      <a:endParaRPr lang="ru-RU" sz="1600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1</a:t>
                      </a:r>
                      <a:endParaRPr lang="ru-RU" sz="16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25977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Ментальные нарушения (ЗПР)</a:t>
                      </a:r>
                      <a:endParaRPr lang="ru-RU" sz="16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 </a:t>
                      </a:r>
                      <a:endParaRPr lang="ru-RU" sz="16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 </a:t>
                      </a:r>
                      <a:endParaRPr lang="ru-RU" sz="16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6</a:t>
                      </a:r>
                      <a:endParaRPr lang="ru-RU" sz="16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26</a:t>
                      </a:r>
                      <a:endParaRPr lang="ru-RU" sz="16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3</a:t>
                      </a:r>
                      <a:endParaRPr lang="ru-RU" sz="16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18</a:t>
                      </a:r>
                      <a:endParaRPr lang="ru-RU" sz="16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27</a:t>
                      </a:r>
                      <a:endParaRPr lang="ru-RU" sz="1600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5</a:t>
                      </a:r>
                      <a:endParaRPr lang="ru-RU" sz="1600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25977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Ментальные нарушения (УО)</a:t>
                      </a:r>
                      <a:endParaRPr lang="ru-RU" sz="16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9</a:t>
                      </a:r>
                      <a:endParaRPr lang="ru-RU" sz="16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54</a:t>
                      </a:r>
                      <a:endParaRPr lang="ru-RU" sz="16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39</a:t>
                      </a:r>
                      <a:endParaRPr lang="ru-RU" sz="16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16</a:t>
                      </a:r>
                      <a:endParaRPr lang="ru-RU" sz="16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45</a:t>
                      </a:r>
                      <a:endParaRPr lang="ru-RU" sz="16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74</a:t>
                      </a:r>
                      <a:endParaRPr lang="ru-RU" sz="16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68</a:t>
                      </a:r>
                      <a:endParaRPr lang="ru-RU" sz="16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95</a:t>
                      </a:r>
                      <a:endParaRPr lang="ru-RU" sz="1600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25977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Нарушение речи</a:t>
                      </a:r>
                      <a:endParaRPr lang="ru-RU" sz="16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 </a:t>
                      </a:r>
                      <a:endParaRPr lang="ru-RU" sz="16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 </a:t>
                      </a:r>
                      <a:endParaRPr lang="ru-RU" sz="16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 </a:t>
                      </a:r>
                      <a:endParaRPr lang="ru-RU" sz="16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 </a:t>
                      </a:r>
                      <a:endParaRPr lang="ru-RU" sz="16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1</a:t>
                      </a:r>
                      <a:endParaRPr lang="ru-RU" sz="16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1</a:t>
                      </a:r>
                      <a:endParaRPr lang="ru-RU" sz="16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1</a:t>
                      </a:r>
                      <a:endParaRPr lang="ru-RU" sz="16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2</a:t>
                      </a:r>
                      <a:endParaRPr lang="ru-RU" sz="1600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259775"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Итого участников:</a:t>
                      </a:r>
                      <a:endParaRPr lang="ru-RU" sz="16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24</a:t>
                      </a:r>
                      <a:endParaRPr lang="ru-RU" sz="16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63</a:t>
                      </a:r>
                      <a:endParaRPr lang="ru-RU" sz="16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79</a:t>
                      </a:r>
                      <a:endParaRPr lang="ru-RU" sz="16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79</a:t>
                      </a:r>
                      <a:endParaRPr lang="ru-RU" sz="1600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85</a:t>
                      </a:r>
                      <a:endParaRPr lang="ru-RU" sz="1600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133</a:t>
                      </a:r>
                      <a:endParaRPr lang="ru-RU" sz="16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140</a:t>
                      </a:r>
                      <a:endParaRPr lang="ru-RU" sz="16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146</a:t>
                      </a:r>
                      <a:endParaRPr lang="ru-RU" sz="1600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63934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A66801DB-EFD5-6C4E-B32D-274E6DB43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959" y="666631"/>
            <a:ext cx="10907132" cy="447623"/>
          </a:xfrm>
        </p:spPr>
        <p:txBody>
          <a:bodyPr>
            <a:noAutofit/>
          </a:bodyPr>
          <a:lstStyle/>
          <a:p>
            <a:pPr>
              <a:lnSpc>
                <a:spcPts val="3200"/>
              </a:lnSpc>
            </a:pPr>
            <a:r>
              <a:rPr lang="ru-RU" sz="3200" b="1" dirty="0">
                <a:solidFill>
                  <a:schemeClr val="accent2"/>
                </a:solidFill>
                <a:latin typeface="Century Gothic" panose="020B0502020202020204" pitchFamily="34" charset="0"/>
              </a:rPr>
              <a:t>Ожидаемые </a:t>
            </a:r>
            <a:r>
              <a:rPr lang="ru-RU" sz="3200" b="1" dirty="0" smtClean="0">
                <a:solidFill>
                  <a:schemeClr val="accent2"/>
                </a:solidFill>
                <a:latin typeface="Century Gothic" panose="020B0502020202020204" pitchFamily="34" charset="0"/>
              </a:rPr>
              <a:t>результаты:</a:t>
            </a:r>
            <a:endParaRPr lang="ru-RU" dirty="0">
              <a:solidFill>
                <a:schemeClr val="accent2"/>
              </a:solidFill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="" xmlns:a16="http://schemas.microsoft.com/office/drawing/2014/main" id="{275581B0-D52F-4913-9717-9C25AD889916}"/>
              </a:ext>
            </a:extLst>
          </p:cNvPr>
          <p:cNvSpPr/>
          <p:nvPr/>
        </p:nvSpPr>
        <p:spPr>
          <a:xfrm flipH="1">
            <a:off x="0" y="0"/>
            <a:ext cx="227013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354A02D2-B979-4387-878C-EEDA4C352C70}"/>
              </a:ext>
            </a:extLst>
          </p:cNvPr>
          <p:cNvSpPr txBox="1"/>
          <p:nvPr/>
        </p:nvSpPr>
        <p:spPr>
          <a:xfrm>
            <a:off x="662152" y="1429423"/>
            <a:ext cx="10424948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30238" indent="-630238">
              <a:buClr>
                <a:schemeClr val="accent2">
                  <a:lumMod val="75000"/>
                </a:schemeClr>
              </a:buClr>
              <a:buSzPct val="130000"/>
              <a:buFont typeface="Century Gothic" pitchFamily="34" charset="0"/>
              <a:buChar char="►"/>
            </a:pPr>
            <a:r>
              <a:rPr lang="ru-RU" sz="2000" dirty="0" smtClean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увеличение </a:t>
            </a:r>
            <a:r>
              <a:rPr lang="ru-RU" sz="2000" dirty="0" smtClean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числа участников к конкурсу профессионального мастерства «</a:t>
            </a:r>
            <a:r>
              <a:rPr lang="ru-RU" sz="2000" dirty="0" err="1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А</a:t>
            </a:r>
            <a:r>
              <a:rPr lang="ru-RU" sz="2000" dirty="0" err="1" smtClean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билимпикс</a:t>
            </a:r>
            <a:r>
              <a:rPr lang="ru-RU" sz="2000" dirty="0" smtClean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»;</a:t>
            </a:r>
          </a:p>
          <a:p>
            <a:pPr marL="630238" indent="-630238">
              <a:buClr>
                <a:schemeClr val="accent2">
                  <a:lumMod val="75000"/>
                </a:schemeClr>
              </a:buClr>
              <a:buSzPct val="130000"/>
              <a:buFont typeface="Century Gothic" pitchFamily="34" charset="0"/>
              <a:buChar char="►"/>
            </a:pPr>
            <a:endParaRPr lang="ru-RU" sz="2000" dirty="0">
              <a:solidFill>
                <a:schemeClr val="bg2">
                  <a:lumMod val="25000"/>
                </a:schemeClr>
              </a:solidFill>
              <a:latin typeface="Century Gothic" panose="020B0502020202020204" pitchFamily="34" charset="0"/>
            </a:endParaRPr>
          </a:p>
          <a:p>
            <a:pPr marL="630238" indent="-630238">
              <a:buClr>
                <a:schemeClr val="accent2">
                  <a:lumMod val="75000"/>
                </a:schemeClr>
              </a:buClr>
              <a:buSzPct val="130000"/>
              <a:buFont typeface="Century Gothic" pitchFamily="34" charset="0"/>
              <a:buChar char="►"/>
            </a:pPr>
            <a:r>
              <a:rPr lang="ru-RU" sz="2000" dirty="0" smtClean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интеграция участников чемпионата с ограниченными возможностями здоровья и инвалидностью в общество</a:t>
            </a:r>
          </a:p>
          <a:p>
            <a:pPr marL="630238" indent="-630238">
              <a:buClr>
                <a:schemeClr val="accent2">
                  <a:lumMod val="75000"/>
                </a:schemeClr>
              </a:buClr>
              <a:buSzPct val="130000"/>
              <a:buFont typeface="Century Gothic" pitchFamily="34" charset="0"/>
              <a:buChar char="►"/>
            </a:pPr>
            <a:endParaRPr lang="ru-RU" sz="2000" dirty="0">
              <a:solidFill>
                <a:schemeClr val="bg2">
                  <a:lumMod val="25000"/>
                </a:schemeClr>
              </a:solidFill>
              <a:latin typeface="Century Gothic" panose="020B0502020202020204" pitchFamily="34" charset="0"/>
            </a:endParaRPr>
          </a:p>
          <a:p>
            <a:pPr marL="630238" indent="-630238">
              <a:buClr>
                <a:schemeClr val="accent2">
                  <a:lumMod val="75000"/>
                </a:schemeClr>
              </a:buClr>
              <a:buSzPct val="130000"/>
              <a:buFont typeface="Century Gothic" pitchFamily="34" charset="0"/>
              <a:buChar char="►"/>
            </a:pPr>
            <a:r>
              <a:rPr lang="ru-RU" sz="2000" dirty="0" smtClean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увеличение трудоустроенных  участников чемпионата «</a:t>
            </a:r>
            <a:r>
              <a:rPr lang="ru-RU" sz="2000" dirty="0" err="1" smtClean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Абилимпикс</a:t>
            </a:r>
            <a:r>
              <a:rPr lang="ru-RU" sz="2000" dirty="0" smtClean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» (выпускников ПОО и ВО)</a:t>
            </a:r>
          </a:p>
          <a:p>
            <a:pPr marL="630238" indent="-630238">
              <a:buClr>
                <a:schemeClr val="accent2">
                  <a:lumMod val="75000"/>
                </a:schemeClr>
              </a:buClr>
              <a:buSzPct val="130000"/>
              <a:buFont typeface="Century Gothic" pitchFamily="34" charset="0"/>
              <a:buChar char="►"/>
            </a:pPr>
            <a:endParaRPr lang="ru-RU" sz="2000" dirty="0">
              <a:solidFill>
                <a:schemeClr val="bg2">
                  <a:lumMod val="25000"/>
                </a:schemeClr>
              </a:solidFill>
              <a:latin typeface="Century Gothic" panose="020B0502020202020204" pitchFamily="34" charset="0"/>
            </a:endParaRPr>
          </a:p>
          <a:p>
            <a:pPr marL="630238" indent="-630238">
              <a:buClr>
                <a:schemeClr val="accent2">
                  <a:lumMod val="75000"/>
                </a:schemeClr>
              </a:buClr>
              <a:buSzPct val="130000"/>
              <a:buFont typeface="Century Gothic" pitchFamily="34" charset="0"/>
              <a:buChar char="►"/>
            </a:pPr>
            <a:r>
              <a:rPr lang="ru-RU" sz="2000" dirty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у</a:t>
            </a:r>
            <a:r>
              <a:rPr lang="ru-RU" sz="2000" dirty="0" smtClean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величение заинтересованных работодателей в трудоустройстве лиц данной категории.</a:t>
            </a:r>
          </a:p>
          <a:p>
            <a:endParaRPr lang="ru-RU" dirty="0">
              <a:solidFill>
                <a:schemeClr val="bg2">
                  <a:lumMod val="25000"/>
                </a:schemeClr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6796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Обложка">
  <a:themeElements>
    <a:clrScheme name="Пользовательские 2">
      <a:dk1>
        <a:srgbClr val="000000"/>
      </a:dk1>
      <a:lt1>
        <a:srgbClr val="FFFFFF"/>
      </a:lt1>
      <a:dk2>
        <a:srgbClr val="97989A"/>
      </a:dk2>
      <a:lt2>
        <a:srgbClr val="E3E9EC"/>
      </a:lt2>
      <a:accent1>
        <a:srgbClr val="0540F2"/>
      </a:accent1>
      <a:accent2>
        <a:srgbClr val="009F79"/>
      </a:accent2>
      <a:accent3>
        <a:srgbClr val="E83745"/>
      </a:accent3>
      <a:accent4>
        <a:srgbClr val="4B83F1"/>
      </a:accent4>
      <a:accent5>
        <a:srgbClr val="C8D6F1"/>
      </a:accent5>
      <a:accent6>
        <a:srgbClr val="000000"/>
      </a:accent6>
      <a:hlink>
        <a:srgbClr val="4B83F1"/>
      </a:hlink>
      <a:folHlink>
        <a:srgbClr val="4B83F1"/>
      </a:folHlink>
    </a:clrScheme>
    <a:fontScheme name="Абилимпикс">
      <a:majorFont>
        <a:latin typeface="Futura PT Bold"/>
        <a:ea typeface=""/>
        <a:cs typeface=""/>
      </a:majorFont>
      <a:minorFont>
        <a:latin typeface="Futura PT Book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Основные блоки">
  <a:themeElements>
    <a:clrScheme name="Пользовательские 2">
      <a:dk1>
        <a:srgbClr val="000000"/>
      </a:dk1>
      <a:lt1>
        <a:srgbClr val="FFFFFF"/>
      </a:lt1>
      <a:dk2>
        <a:srgbClr val="97989A"/>
      </a:dk2>
      <a:lt2>
        <a:srgbClr val="E3E9EC"/>
      </a:lt2>
      <a:accent1>
        <a:srgbClr val="0540F2"/>
      </a:accent1>
      <a:accent2>
        <a:srgbClr val="009F79"/>
      </a:accent2>
      <a:accent3>
        <a:srgbClr val="E83745"/>
      </a:accent3>
      <a:accent4>
        <a:srgbClr val="4B83F1"/>
      </a:accent4>
      <a:accent5>
        <a:srgbClr val="C8D6F1"/>
      </a:accent5>
      <a:accent6>
        <a:srgbClr val="000000"/>
      </a:accent6>
      <a:hlink>
        <a:srgbClr val="4B83F1"/>
      </a:hlink>
      <a:folHlink>
        <a:srgbClr val="4B83F1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Закрывающие слайды">
  <a:themeElements>
    <a:clrScheme name="Пользовательские 2">
      <a:dk1>
        <a:srgbClr val="000000"/>
      </a:dk1>
      <a:lt1>
        <a:srgbClr val="FFFFFF"/>
      </a:lt1>
      <a:dk2>
        <a:srgbClr val="97989A"/>
      </a:dk2>
      <a:lt2>
        <a:srgbClr val="E3E9EC"/>
      </a:lt2>
      <a:accent1>
        <a:srgbClr val="0540F2"/>
      </a:accent1>
      <a:accent2>
        <a:srgbClr val="009F79"/>
      </a:accent2>
      <a:accent3>
        <a:srgbClr val="E83745"/>
      </a:accent3>
      <a:accent4>
        <a:srgbClr val="4B83F1"/>
      </a:accent4>
      <a:accent5>
        <a:srgbClr val="C8D6F1"/>
      </a:accent5>
      <a:accent6>
        <a:srgbClr val="000000"/>
      </a:accent6>
      <a:hlink>
        <a:srgbClr val="4B83F1"/>
      </a:hlink>
      <a:folHlink>
        <a:srgbClr val="4B83F1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3580</TotalTime>
  <Words>1145</Words>
  <Application>Microsoft Office PowerPoint</Application>
  <PresentationFormat>Произвольный</PresentationFormat>
  <Paragraphs>312</Paragraphs>
  <Slides>12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15</vt:i4>
      </vt:variant>
      <vt:variant>
        <vt:lpstr>Тема</vt:lpstr>
      </vt:variant>
      <vt:variant>
        <vt:i4>3</vt:i4>
      </vt:variant>
      <vt:variant>
        <vt:lpstr>Заголовки слайдов</vt:lpstr>
      </vt:variant>
      <vt:variant>
        <vt:i4>12</vt:i4>
      </vt:variant>
    </vt:vector>
  </HeadingPairs>
  <TitlesOfParts>
    <vt:vector size="30" baseType="lpstr">
      <vt:lpstr>Arial</vt:lpstr>
      <vt:lpstr>Roboto</vt:lpstr>
      <vt:lpstr>Lato Light</vt:lpstr>
      <vt:lpstr>Futura PT Bold</vt:lpstr>
      <vt:lpstr>Futura PT Demi</vt:lpstr>
      <vt:lpstr>Calibri Light</vt:lpstr>
      <vt:lpstr>Helvetica Neue</vt:lpstr>
      <vt:lpstr>Futura PT Book</vt:lpstr>
      <vt:lpstr>Century Gothic</vt:lpstr>
      <vt:lpstr>Wingdings</vt:lpstr>
      <vt:lpstr>Calibri</vt:lpstr>
      <vt:lpstr>Futura PT Light</vt:lpstr>
      <vt:lpstr>Futura PT Medium</vt:lpstr>
      <vt:lpstr>Times New Roman</vt:lpstr>
      <vt:lpstr>等线</vt:lpstr>
      <vt:lpstr>Обложка</vt:lpstr>
      <vt:lpstr>Основные блоки</vt:lpstr>
      <vt:lpstr>Закрывающие слайды</vt:lpstr>
      <vt:lpstr>КОГПОБУ "Вятский автомобильно-промышленный колледж"</vt:lpstr>
      <vt:lpstr>Введение </vt:lpstr>
      <vt:lpstr>Основные площадки проведения регионального чемпионата:</vt:lpstr>
      <vt:lpstr>Алгоритм реализации региональной практики </vt:lpstr>
      <vt:lpstr>Профориентационные мероприятия в рамках регионального чемпионата </vt:lpstr>
      <vt:lpstr>Содействие трудоустройству участников движения «Абилимпикс» в рамках регионального чемпионата</vt:lpstr>
      <vt:lpstr>Результаты эффективности реализации региональной практики проведения регионального чемпионата </vt:lpstr>
      <vt:lpstr>Нозологии участников регионального чемпионата Кировской области</vt:lpstr>
      <vt:lpstr>Ожидаемые результаты:</vt:lpstr>
      <vt:lpstr>Итоги участников Кировской области в Национальном чемпионате «Абилимпикс» </vt:lpstr>
      <vt:lpstr>Заключение </vt:lpstr>
      <vt:lpstr>Презентация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Microsoft Office User</dc:creator>
  <cp:lastModifiedBy>NB-322-01</cp:lastModifiedBy>
  <cp:revision>388</cp:revision>
  <cp:lastPrinted>2023-02-28T10:07:21Z</cp:lastPrinted>
  <dcterms:created xsi:type="dcterms:W3CDTF">2022-10-21T09:29:54Z</dcterms:created>
  <dcterms:modified xsi:type="dcterms:W3CDTF">2023-10-03T10:17:24Z</dcterms:modified>
</cp:coreProperties>
</file>